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svg"/><Relationship Id="rId7" Type="http://schemas.openxmlformats.org/officeDocument/2006/relationships/image" Target="../media/image-1-7.png"/><Relationship Id="rId8" Type="http://schemas.openxmlformats.org/officeDocument/2006/relationships/image" Target="../media/image-1-8.svg"/><Relationship Id="rId9" Type="http://schemas.openxmlformats.org/officeDocument/2006/relationships/image" Target="../media/image-1-9.png"/><Relationship Id="rId10" Type="http://schemas.openxmlformats.org/officeDocument/2006/relationships/image" Target="../media/image-1-10.svg"/><Relationship Id="rId11" Type="http://schemas.openxmlformats.org/officeDocument/2006/relationships/image" Target="../media/image-1-11.png"/><Relationship Id="rId12" Type="http://schemas.openxmlformats.org/officeDocument/2006/relationships/image" Target="../media/image-1-12.svg"/><Relationship Id="rId13" Type="http://schemas.openxmlformats.org/officeDocument/2006/relationships/image" Target="../media/image-1-13.png"/><Relationship Id="rId14" Type="http://schemas.openxmlformats.org/officeDocument/2006/relationships/image" Target="../media/image-1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jpeg"/><Relationship Id="rId3" Type="http://schemas.openxmlformats.org/officeDocument/2006/relationships/image" Target="../media/image-11-3.jpeg"/><Relationship Id="rId4" Type="http://schemas.openxmlformats.org/officeDocument/2006/relationships/image" Target="../media/image-11-4.png"/><Relationship Id="rId5" Type="http://schemas.openxmlformats.org/officeDocument/2006/relationships/image" Target="../media/image-11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sv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jpe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svg"/><Relationship Id="rId3" Type="http://schemas.openxmlformats.org/officeDocument/2006/relationships/image" Target="../media/image-13-3.png"/><Relationship Id="rId4" Type="http://schemas.openxmlformats.org/officeDocument/2006/relationships/image" Target="../media/image-13-4.jpeg"/><Relationship Id="rId5" Type="http://schemas.openxmlformats.org/officeDocument/2006/relationships/image" Target="../media/image-13-5.jpe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svg"/><Relationship Id="rId3" Type="http://schemas.openxmlformats.org/officeDocument/2006/relationships/image" Target="../media/image-14-3.png"/><Relationship Id="rId4" Type="http://schemas.openxmlformats.org/officeDocument/2006/relationships/image" Target="../media/image-14-4.jpeg"/><Relationship Id="rId5" Type="http://schemas.openxmlformats.org/officeDocument/2006/relationships/image" Target="../media/image-14-5.jpe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svg"/><Relationship Id="rId3" Type="http://schemas.openxmlformats.org/officeDocument/2006/relationships/image" Target="../media/image-15-3.png"/><Relationship Id="rId4" Type="http://schemas.openxmlformats.org/officeDocument/2006/relationships/image" Target="../media/image-15-4.jpeg"/><Relationship Id="rId5" Type="http://schemas.openxmlformats.org/officeDocument/2006/relationships/image" Target="../media/image-15-5.jpeg"/><Relationship Id="rId6" Type="http://schemas.openxmlformats.org/officeDocument/2006/relationships/image" Target="../media/image-15-6.jpeg"/><Relationship Id="rId7" Type="http://schemas.openxmlformats.org/officeDocument/2006/relationships/image" Target="../media/image-15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svg"/><Relationship Id="rId4" Type="http://schemas.openxmlformats.org/officeDocument/2006/relationships/image" Target="../media/image-16-4.png"/><Relationship Id="rId5" Type="http://schemas.openxmlformats.org/officeDocument/2006/relationships/image" Target="../media/image-16-5.sv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image" Target="../media/image-16-9.svg"/><Relationship Id="rId10" Type="http://schemas.openxmlformats.org/officeDocument/2006/relationships/image" Target="../media/image-16-10.png"/><Relationship Id="rId11" Type="http://schemas.openxmlformats.org/officeDocument/2006/relationships/image" Target="../media/image-16-11.sv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sv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image" Target="../media/image-17-7.png"/><Relationship Id="rId8" Type="http://schemas.openxmlformats.org/officeDocument/2006/relationships/image" Target="../media/image-17-8.png"/><Relationship Id="rId9" Type="http://schemas.openxmlformats.org/officeDocument/2006/relationships/image" Target="../media/image-17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sv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svg"/><Relationship Id="rId12" Type="http://schemas.openxmlformats.org/officeDocument/2006/relationships/image" Target="../media/image-3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image" Target="../media/image-4-10.png"/><Relationship Id="rId11" Type="http://schemas.openxmlformats.org/officeDocument/2006/relationships/image" Target="../media/image-4-11.sv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jpeg"/><Relationship Id="rId9" Type="http://schemas.openxmlformats.org/officeDocument/2006/relationships/image" Target="../media/image-6-9.jpe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1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104775"/>
            <a:ext cx="10353675" cy="10182225"/>
          </a:xfrm>
          <a:prstGeom prst="rect">
            <a:avLst/>
          </a:prstGeom>
        </p:spPr>
      </p:pic>
      <p:pic>
        <p:nvPicPr>
          <p:cNvPr id="3" name="Group 5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857375" y="723900"/>
            <a:ext cx="14573250" cy="942975"/>
          </a:xfrm>
          <a:prstGeom prst="rect">
            <a:avLst/>
          </a:prstGeom>
        </p:spPr>
      </p:pic>
      <p:pic>
        <p:nvPicPr>
          <p:cNvPr id="4" name="Devices / Samsung / Samsung Galaxy S20 5G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0" y="2067874"/>
            <a:ext cx="9213191" cy="8219126"/>
          </a:xfrm>
          <a:prstGeom prst="rect">
            <a:avLst/>
          </a:prstGeom>
        </p:spPr>
      </p:pic>
      <p:pic>
        <p:nvPicPr>
          <p:cNvPr id="5" name="Rectangle 66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9486900" y="6743700"/>
            <a:ext cx="7867650" cy="1028700"/>
          </a:xfrm>
          <a:prstGeom prst="rect">
            <a:avLst/>
          </a:prstGeom>
        </p:spPr>
      </p:pic>
      <p:pic>
        <p:nvPicPr>
          <p:cNvPr id="6" name="Rectangle 67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9486900" y="6743700"/>
            <a:ext cx="7867650" cy="1028700"/>
          </a:xfrm>
          <a:prstGeom prst="rect">
            <a:avLst/>
          </a:prstGeom>
        </p:spPr>
      </p:pic>
      <p:pic>
        <p:nvPicPr>
          <p:cNvPr id="7" name="Rectangle 68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12163425" y="9001125"/>
            <a:ext cx="2514600" cy="609600"/>
          </a:xfrm>
          <a:prstGeom prst="rect">
            <a:avLst/>
          </a:prstGeom>
        </p:spPr>
      </p:pic>
      <p:pic>
        <p:nvPicPr>
          <p:cNvPr id="8" name="Rectangle 69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11468100" y="8086725"/>
            <a:ext cx="3914775" cy="609600"/>
          </a:xfrm>
          <a:prstGeom prst="rect">
            <a:avLst/>
          </a:prstGeom>
        </p:spPr>
      </p:pic>
      <p:pic>
        <p:nvPicPr>
          <p:cNvPr id="9" name="Devices / Samsung / Samsung Galaxy S20 5G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2395407" y="1947737"/>
            <a:ext cx="9656234" cy="8339263"/>
          </a:xfrm>
          <a:prstGeom prst="rect">
            <a:avLst/>
          </a:prstGeom>
        </p:spPr>
      </p:pic>
      <p:pic>
        <p:nvPicPr>
          <p:cNvPr id="10" name="Frame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257175" y="2941899"/>
            <a:ext cx="3768257" cy="1542362"/>
          </a:xfrm>
          <a:prstGeom prst="rect">
            <a:avLst/>
          </a:prstGeom>
        </p:spPr>
      </p:pic>
      <p:sp>
        <p:nvSpPr>
          <p:cNvPr id="11" name="name_01"/>
          <p:cNvSpPr/>
          <p:nvPr/>
        </p:nvSpPr>
        <p:spPr>
          <a:xfrm>
            <a:off x="16783050" y="8905875"/>
            <a:ext cx="1524000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endParaRPr lang="en-US" sz="7200" dirty="0"/>
          </a:p>
        </p:txBody>
      </p:sp>
      <p:sp>
        <p:nvSpPr>
          <p:cNvPr id="12" name="giftly"/>
          <p:cNvSpPr/>
          <p:nvPr/>
        </p:nvSpPr>
        <p:spPr>
          <a:xfrm>
            <a:off x="2914650" y="1019175"/>
            <a:ext cx="92392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endParaRPr lang="en-US" sz="2700" dirty="0"/>
          </a:p>
        </p:txBody>
      </p:sp>
      <p:sp>
        <p:nvSpPr>
          <p:cNvPr id="13" name="Text 2"/>
          <p:cNvSpPr/>
          <p:nvPr/>
        </p:nvSpPr>
        <p:spPr>
          <a:xfrm>
            <a:off x="6935860" y="962025"/>
            <a:ext cx="52976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з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б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ы</a:t>
            </a:r>
            <a:endParaRPr lang="en-US" sz="3000" dirty="0"/>
          </a:p>
        </p:txBody>
      </p:sp>
      <p:sp>
        <p:nvSpPr>
          <p:cNvPr id="14" name="Giftly"/>
          <p:cNvSpPr/>
          <p:nvPr/>
        </p:nvSpPr>
        <p:spPr>
          <a:xfrm>
            <a:off x="10401300" y="3895725"/>
            <a:ext cx="5553075" cy="2028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625"/>
              </a:lnSpc>
              <a:buNone/>
            </a:pPr>
            <a:r>
              <a:rPr lang="en-US" sz="9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 </a:t>
            </a:r>
            <a:pPr algn="ctr" indent="0" marL="0">
              <a:lnSpc>
                <a:spcPts val="18150"/>
              </a:lnSpc>
              <a:buNone/>
            </a:pPr>
            <a:r>
              <a:rPr lang="en-US" sz="150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G</a:t>
            </a:r>
            <a:pPr algn="ctr" indent="0" marL="0">
              <a:lnSpc>
                <a:spcPts val="18150"/>
              </a:lnSpc>
              <a:buNone/>
            </a:pPr>
            <a:r>
              <a:rPr lang="en-US" sz="150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i</a:t>
            </a:r>
            <a:pPr algn="ctr" indent="0" marL="0">
              <a:lnSpc>
                <a:spcPts val="18150"/>
              </a:lnSpc>
              <a:buNone/>
            </a:pPr>
            <a:r>
              <a:rPr lang="en-US" sz="150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f</a:t>
            </a:r>
            <a:pPr algn="ctr" indent="0" marL="0">
              <a:lnSpc>
                <a:spcPts val="18150"/>
              </a:lnSpc>
              <a:buNone/>
            </a:pPr>
            <a:r>
              <a:rPr lang="en-US" sz="150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t</a:t>
            </a:r>
            <a:pPr algn="ctr" indent="0" marL="0">
              <a:lnSpc>
                <a:spcPts val="18150"/>
              </a:lnSpc>
              <a:buNone/>
            </a:pPr>
            <a:r>
              <a:rPr lang="en-US" sz="150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l</a:t>
            </a:r>
            <a:pPr algn="ctr" indent="0" marL="0">
              <a:lnSpc>
                <a:spcPts val="18150"/>
              </a:lnSpc>
              <a:buNone/>
            </a:pPr>
            <a:r>
              <a:rPr lang="en-US" sz="150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y</a:t>
            </a:r>
            <a:pPr algn="ctr" indent="0" marL="0">
              <a:lnSpc>
                <a:spcPts val="18150"/>
              </a:lnSpc>
              <a:buNone/>
            </a:pPr>
            <a:r>
              <a:rPr lang="en-US" sz="150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
</a:t>
            </a:r>
            <a:pPr algn="ctr" indent="0" marL="0">
              <a:lnSpc>
                <a:spcPts val="18150"/>
              </a:lnSpc>
              <a:buNone/>
            </a:pPr>
            <a:r>
              <a:rPr lang="en-US" sz="150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
</a:t>
            </a:r>
            <a:endParaRPr lang="en-US" sz="9600" dirty="0"/>
          </a:p>
        </p:txBody>
      </p:sp>
      <p:sp>
        <p:nvSpPr>
          <p:cNvPr id="15" name="Text 4"/>
          <p:cNvSpPr/>
          <p:nvPr/>
        </p:nvSpPr>
        <p:spPr>
          <a:xfrm>
            <a:off x="10353675" y="7048500"/>
            <a:ext cx="6372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з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з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ц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endParaRPr lang="en-US" sz="2700" dirty="0"/>
          </a:p>
        </p:txBody>
      </p:sp>
      <p:sp>
        <p:nvSpPr>
          <p:cNvPr id="16" name="name_26052025"/>
          <p:cNvSpPr/>
          <p:nvPr/>
        </p:nvSpPr>
        <p:spPr>
          <a:xfrm>
            <a:off x="12496800" y="9096375"/>
            <a:ext cx="1952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2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6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.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0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5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.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2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0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2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5</a:t>
            </a:r>
            <a:endParaRPr lang="en-US" sz="2700" dirty="0"/>
          </a:p>
        </p:txBody>
      </p:sp>
      <p:sp>
        <p:nvSpPr>
          <p:cNvPr id="17" name="name_1  4"/>
          <p:cNvSpPr/>
          <p:nvPr/>
        </p:nvSpPr>
        <p:spPr>
          <a:xfrm>
            <a:off x="11801475" y="8181975"/>
            <a:ext cx="3333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1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г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4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endParaRPr lang="en-US" sz="2700" dirty="0"/>
          </a:p>
        </p:txBody>
      </p:sp>
      <p:sp>
        <p:nvSpPr>
          <p:cNvPr id="18" name="default_name"/>
          <p:cNvSpPr/>
          <p:nvPr/>
        </p:nvSpPr>
        <p:spPr>
          <a:xfrm>
            <a:off x="9305925" y="6905625"/>
            <a:ext cx="828675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625"/>
              </a:lnSpc>
              <a:buNone/>
            </a:pPr>
            <a:r>
              <a:rPr lang="en-US" sz="96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+</a:t>
            </a:r>
            <a:endParaRPr lang="en-US" sz="9600" dirty="0"/>
          </a:p>
        </p:txBody>
      </p:sp>
      <p:sp>
        <p:nvSpPr>
          <p:cNvPr id="19" name="default_name"/>
          <p:cNvSpPr/>
          <p:nvPr/>
        </p:nvSpPr>
        <p:spPr>
          <a:xfrm>
            <a:off x="16735425" y="2714625"/>
            <a:ext cx="828675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625"/>
              </a:lnSpc>
              <a:buNone/>
            </a:pPr>
            <a:r>
              <a:rPr lang="en-US" sz="96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+</a:t>
            </a:r>
            <a:endParaRPr lang="en-US" sz="9600" dirty="0"/>
          </a:p>
        </p:txBody>
      </p:sp>
      <p:sp>
        <p:nvSpPr>
          <p:cNvPr id="20" name="Time"/>
          <p:cNvSpPr/>
          <p:nvPr/>
        </p:nvSpPr>
        <p:spPr>
          <a:xfrm rot="1200000">
            <a:off x="6448425" y="2991413"/>
            <a:ext cx="431416" cy="317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9</a:t>
            </a:r>
            <a:pPr algn="ctr" indent="0" marL="0">
              <a:lnSpc>
                <a:spcPts val="165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:</a:t>
            </a:r>
            <a:pPr algn="ctr" indent="0" marL="0">
              <a:lnSpc>
                <a:spcPts val="165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4</a:t>
            </a:r>
            <a:pPr algn="ctr" indent="0" marL="0">
              <a:lnSpc>
                <a:spcPts val="165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1</a:t>
            </a:r>
            <a:endParaRPr lang="en-US" sz="1275" dirty="0"/>
          </a:p>
        </p:txBody>
      </p:sp>
      <p:sp>
        <p:nvSpPr>
          <p:cNvPr id="21" name="Time"/>
          <p:cNvSpPr/>
          <p:nvPr/>
        </p:nvSpPr>
        <p:spPr>
          <a:xfrm rot="-1200000">
            <a:off x="771525" y="3975418"/>
            <a:ext cx="431416" cy="317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9</a:t>
            </a:r>
            <a:pPr algn="ctr" indent="0" marL="0">
              <a:lnSpc>
                <a:spcPts val="165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:</a:t>
            </a:r>
            <a:pPr algn="ctr" indent="0" marL="0">
              <a:lnSpc>
                <a:spcPts val="165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4</a:t>
            </a:r>
            <a:pPr algn="ctr" indent="0" marL="0">
              <a:lnSpc>
                <a:spcPts val="165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1</a:t>
            </a:r>
            <a:endParaRPr lang="en-US" sz="127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1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104775"/>
            <a:ext cx="10353675" cy="10182225"/>
          </a:xfrm>
          <a:prstGeom prst="rect">
            <a:avLst/>
          </a:prstGeom>
        </p:spPr>
      </p:pic>
      <p:pic>
        <p:nvPicPr>
          <p:cNvPr id="3" name="Group 5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857375" y="723900"/>
            <a:ext cx="14573250" cy="942975"/>
          </a:xfrm>
          <a:prstGeom prst="rect">
            <a:avLst/>
          </a:prstGeom>
        </p:spPr>
      </p:pic>
      <p:pic>
        <p:nvPicPr>
          <p:cNvPr id="4" name="архитектура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14375" y="2657475"/>
            <a:ext cx="16859250" cy="5838825"/>
          </a:xfrm>
          <a:prstGeom prst="rect">
            <a:avLst/>
          </a:prstGeom>
        </p:spPr>
      </p:pic>
      <p:sp>
        <p:nvSpPr>
          <p:cNvPr id="5" name="giftly"/>
          <p:cNvSpPr/>
          <p:nvPr/>
        </p:nvSpPr>
        <p:spPr>
          <a:xfrm>
            <a:off x="2914650" y="1019175"/>
            <a:ext cx="92392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endParaRPr lang="en-US" sz="2700" dirty="0"/>
          </a:p>
        </p:txBody>
      </p:sp>
      <p:sp>
        <p:nvSpPr>
          <p:cNvPr id="6" name="Text 1"/>
          <p:cNvSpPr/>
          <p:nvPr/>
        </p:nvSpPr>
        <p:spPr>
          <a:xfrm>
            <a:off x="6935856" y="962025"/>
            <a:ext cx="52976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з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б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ы</a:t>
            </a:r>
            <a:endParaRPr lang="en-US" sz="3000" dirty="0"/>
          </a:p>
        </p:txBody>
      </p:sp>
      <p:sp>
        <p:nvSpPr>
          <p:cNvPr id="7" name="default_name"/>
          <p:cNvSpPr/>
          <p:nvPr/>
        </p:nvSpPr>
        <p:spPr>
          <a:xfrm>
            <a:off x="1504950" y="2105025"/>
            <a:ext cx="6000750" cy="1104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х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endParaRPr lang="en-US" sz="7200" dirty="0"/>
          </a:p>
        </p:txBody>
      </p:sp>
      <p:sp>
        <p:nvSpPr>
          <p:cNvPr id="8" name="name_01"/>
          <p:cNvSpPr/>
          <p:nvPr/>
        </p:nvSpPr>
        <p:spPr>
          <a:xfrm>
            <a:off x="16783050" y="8905875"/>
            <a:ext cx="1524000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endParaRPr lang="en-US" sz="7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oup 5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857375" y="723900"/>
            <a:ext cx="14573250" cy="942975"/>
          </a:xfrm>
          <a:prstGeom prst="rect">
            <a:avLst/>
          </a:prstGeom>
        </p:spPr>
      </p:pic>
      <p:pic>
        <p:nvPicPr>
          <p:cNvPr id="3" name="image 45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304925" y="3657600"/>
            <a:ext cx="6086475" cy="4562475"/>
          </a:xfrm>
          <a:prstGeom prst="rect">
            <a:avLst/>
          </a:prstGeom>
        </p:spPr>
      </p:pic>
      <p:pic>
        <p:nvPicPr>
          <p:cNvPr id="4" name="image 46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9144000" y="4048125"/>
            <a:ext cx="7581900" cy="3790950"/>
          </a:xfrm>
          <a:prstGeom prst="rect">
            <a:avLst/>
          </a:prstGeom>
        </p:spPr>
      </p:pic>
      <p:pic>
        <p:nvPicPr>
          <p:cNvPr id="5" name="Ellipse 1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0" y="0"/>
            <a:ext cx="8458200" cy="10287000"/>
          </a:xfrm>
          <a:prstGeom prst="rect">
            <a:avLst/>
          </a:prstGeom>
        </p:spPr>
      </p:pic>
      <p:sp>
        <p:nvSpPr>
          <p:cNvPr id="6" name="name_01"/>
          <p:cNvSpPr/>
          <p:nvPr/>
        </p:nvSpPr>
        <p:spPr>
          <a:xfrm>
            <a:off x="16783050" y="8905875"/>
            <a:ext cx="1524000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</a:t>
            </a:r>
            <a:endParaRPr lang="en-US" sz="7200" dirty="0"/>
          </a:p>
        </p:txBody>
      </p:sp>
      <p:sp>
        <p:nvSpPr>
          <p:cNvPr id="7" name="giftly"/>
          <p:cNvSpPr/>
          <p:nvPr/>
        </p:nvSpPr>
        <p:spPr>
          <a:xfrm>
            <a:off x="2914650" y="1019175"/>
            <a:ext cx="92392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endParaRPr lang="en-US" sz="2700" dirty="0"/>
          </a:p>
        </p:txBody>
      </p:sp>
      <p:sp>
        <p:nvSpPr>
          <p:cNvPr id="8" name="Text 2"/>
          <p:cNvSpPr/>
          <p:nvPr/>
        </p:nvSpPr>
        <p:spPr>
          <a:xfrm>
            <a:off x="6935856" y="962025"/>
            <a:ext cx="52976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з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б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ы</a:t>
            </a:r>
            <a:endParaRPr lang="en-US" sz="3000" dirty="0"/>
          </a:p>
        </p:txBody>
      </p:sp>
      <p:sp>
        <p:nvSpPr>
          <p:cNvPr id="9" name="default_name"/>
          <p:cNvSpPr/>
          <p:nvPr/>
        </p:nvSpPr>
        <p:spPr>
          <a:xfrm>
            <a:off x="495300" y="1990725"/>
            <a:ext cx="5372100" cy="1104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х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г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endParaRPr lang="en-US" sz="7200" dirty="0"/>
          </a:p>
        </p:txBody>
      </p:sp>
      <p:sp>
        <p:nvSpPr>
          <p:cNvPr id="10" name="Dart"/>
          <p:cNvSpPr/>
          <p:nvPr/>
        </p:nvSpPr>
        <p:spPr>
          <a:xfrm>
            <a:off x="4019550" y="7991475"/>
            <a:ext cx="17621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endParaRPr lang="en-US" sz="4800" dirty="0"/>
          </a:p>
        </p:txBody>
      </p:sp>
      <p:sp>
        <p:nvSpPr>
          <p:cNvPr id="11" name="Flutter"/>
          <p:cNvSpPr/>
          <p:nvPr/>
        </p:nvSpPr>
        <p:spPr>
          <a:xfrm>
            <a:off x="12382500" y="7981950"/>
            <a:ext cx="32289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</a:t>
            </a:r>
            <a:pPr algn="l" indent="0" marL="0">
              <a:lnSpc>
                <a:spcPts val="36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 indent="0" marL="0">
              <a:lnSpc>
                <a:spcPts val="36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endParaRPr lang="en-US" sz="4800" dirty="0"/>
          </a:p>
        </p:txBody>
      </p:sp>
      <p:sp>
        <p:nvSpPr>
          <p:cNvPr id="12" name="default_name"/>
          <p:cNvSpPr/>
          <p:nvPr/>
        </p:nvSpPr>
        <p:spPr>
          <a:xfrm>
            <a:off x="7858125" y="5724525"/>
            <a:ext cx="8477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9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+</a:t>
            </a:r>
            <a:endParaRPr lang="en-US" sz="9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1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104775"/>
            <a:ext cx="10353675" cy="10182225"/>
          </a:xfrm>
          <a:prstGeom prst="rect">
            <a:avLst/>
          </a:prstGeom>
        </p:spPr>
      </p:pic>
      <p:pic>
        <p:nvPicPr>
          <p:cNvPr id="3" name="Group 5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857375" y="723900"/>
            <a:ext cx="14573250" cy="942975"/>
          </a:xfrm>
          <a:prstGeom prst="rect">
            <a:avLst/>
          </a:prstGeom>
        </p:spPr>
      </p:pic>
      <p:pic>
        <p:nvPicPr>
          <p:cNvPr id="4" name="image 34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1315700" y="3533775"/>
            <a:ext cx="6353175" cy="2066925"/>
          </a:xfrm>
          <a:prstGeom prst="rect">
            <a:avLst/>
          </a:prstGeom>
        </p:spPr>
      </p:pic>
      <p:pic>
        <p:nvPicPr>
          <p:cNvPr id="5" name="image 47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933450" y="3095625"/>
            <a:ext cx="5086350" cy="2505075"/>
          </a:xfrm>
          <a:prstGeom prst="rect">
            <a:avLst/>
          </a:prstGeom>
        </p:spPr>
      </p:pic>
      <p:pic>
        <p:nvPicPr>
          <p:cNvPr id="6" name="image 48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3009900" y="6276975"/>
            <a:ext cx="3762375" cy="3124200"/>
          </a:xfrm>
          <a:prstGeom prst="rect">
            <a:avLst/>
          </a:prstGeom>
        </p:spPr>
      </p:pic>
      <p:pic>
        <p:nvPicPr>
          <p:cNvPr id="7" name="image 49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11506200" y="6686550"/>
            <a:ext cx="4648200" cy="2619375"/>
          </a:xfrm>
          <a:prstGeom prst="rect">
            <a:avLst/>
          </a:prstGeom>
        </p:spPr>
      </p:pic>
      <p:pic>
        <p:nvPicPr>
          <p:cNvPr id="8" name="image 50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6772275" y="6886575"/>
            <a:ext cx="5210175" cy="2419350"/>
          </a:xfrm>
          <a:prstGeom prst="rect">
            <a:avLst/>
          </a:prstGeom>
        </p:spPr>
      </p:pic>
      <p:pic>
        <p:nvPicPr>
          <p:cNvPr id="9" name="image 90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5838825" y="3276600"/>
            <a:ext cx="4286250" cy="2143125"/>
          </a:xfrm>
          <a:prstGeom prst="rect">
            <a:avLst/>
          </a:prstGeom>
        </p:spPr>
      </p:pic>
      <p:sp>
        <p:nvSpPr>
          <p:cNvPr id="10" name="name_01"/>
          <p:cNvSpPr/>
          <p:nvPr/>
        </p:nvSpPr>
        <p:spPr>
          <a:xfrm>
            <a:off x="16783050" y="8905875"/>
            <a:ext cx="1524000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endParaRPr lang="en-US" sz="7200" dirty="0"/>
          </a:p>
        </p:txBody>
      </p:sp>
      <p:sp>
        <p:nvSpPr>
          <p:cNvPr id="11" name="giftly"/>
          <p:cNvSpPr/>
          <p:nvPr/>
        </p:nvSpPr>
        <p:spPr>
          <a:xfrm>
            <a:off x="2914650" y="1019175"/>
            <a:ext cx="92392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endParaRPr lang="en-US" sz="2700" dirty="0"/>
          </a:p>
        </p:txBody>
      </p:sp>
      <p:sp>
        <p:nvSpPr>
          <p:cNvPr id="12" name="Text 2"/>
          <p:cNvSpPr/>
          <p:nvPr/>
        </p:nvSpPr>
        <p:spPr>
          <a:xfrm>
            <a:off x="6935856" y="962025"/>
            <a:ext cx="52976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з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б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ы</a:t>
            </a:r>
            <a:endParaRPr lang="en-US" sz="3000" dirty="0"/>
          </a:p>
        </p:txBody>
      </p:sp>
      <p:sp>
        <p:nvSpPr>
          <p:cNvPr id="13" name="default_name"/>
          <p:cNvSpPr/>
          <p:nvPr/>
        </p:nvSpPr>
        <p:spPr>
          <a:xfrm>
            <a:off x="495300" y="1990725"/>
            <a:ext cx="5372100" cy="1104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х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г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endParaRPr lang="en-US" sz="7200" dirty="0"/>
          </a:p>
        </p:txBody>
      </p:sp>
      <p:sp>
        <p:nvSpPr>
          <p:cNvPr id="14" name="default_name"/>
          <p:cNvSpPr/>
          <p:nvPr/>
        </p:nvSpPr>
        <p:spPr>
          <a:xfrm>
            <a:off x="11591925" y="2028825"/>
            <a:ext cx="4181475" cy="1104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ы</a:t>
            </a:r>
            <a:endParaRPr lang="en-US" sz="7200" dirty="0"/>
          </a:p>
        </p:txBody>
      </p:sp>
      <p:sp>
        <p:nvSpPr>
          <p:cNvPr id="15" name="Django"/>
          <p:cNvSpPr/>
          <p:nvPr/>
        </p:nvSpPr>
        <p:spPr>
          <a:xfrm>
            <a:off x="2619375" y="5600700"/>
            <a:ext cx="14954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j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endParaRPr lang="en-US" sz="3000" dirty="0"/>
          </a:p>
        </p:txBody>
      </p:sp>
      <p:sp>
        <p:nvSpPr>
          <p:cNvPr id="16" name="Python"/>
          <p:cNvSpPr/>
          <p:nvPr/>
        </p:nvSpPr>
        <p:spPr>
          <a:xfrm>
            <a:off x="7515225" y="5600700"/>
            <a:ext cx="14954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y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endParaRPr lang="en-US" sz="3000" dirty="0"/>
          </a:p>
        </p:txBody>
      </p:sp>
      <p:sp>
        <p:nvSpPr>
          <p:cNvPr id="17" name="Selectel"/>
          <p:cNvSpPr/>
          <p:nvPr/>
        </p:nvSpPr>
        <p:spPr>
          <a:xfrm>
            <a:off x="13830300" y="5600700"/>
            <a:ext cx="14954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endParaRPr lang="en-US" sz="3000" dirty="0"/>
          </a:p>
        </p:txBody>
      </p:sp>
      <p:sp>
        <p:nvSpPr>
          <p:cNvPr id="18" name="PostgreSQL"/>
          <p:cNvSpPr/>
          <p:nvPr/>
        </p:nvSpPr>
        <p:spPr>
          <a:xfrm>
            <a:off x="3924300" y="9296400"/>
            <a:ext cx="23336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Q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endParaRPr lang="en-US" sz="3000" dirty="0"/>
          </a:p>
        </p:txBody>
      </p:sp>
      <p:sp>
        <p:nvSpPr>
          <p:cNvPr id="19" name="Docker"/>
          <p:cNvSpPr/>
          <p:nvPr/>
        </p:nvSpPr>
        <p:spPr>
          <a:xfrm>
            <a:off x="13335000" y="9296400"/>
            <a:ext cx="23336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endParaRPr lang="en-US" sz="3000" dirty="0"/>
          </a:p>
        </p:txBody>
      </p:sp>
      <p:sp>
        <p:nvSpPr>
          <p:cNvPr id="20" name="Nginx"/>
          <p:cNvSpPr/>
          <p:nvPr/>
        </p:nvSpPr>
        <p:spPr>
          <a:xfrm>
            <a:off x="8772525" y="9296400"/>
            <a:ext cx="23336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x</a:t>
            </a:r>
            <a:endParaRPr lang="en-US" sz="3000" dirty="0"/>
          </a:p>
        </p:txBody>
      </p:sp>
      <p:sp>
        <p:nvSpPr>
          <p:cNvPr id="21" name="default_name"/>
          <p:cNvSpPr/>
          <p:nvPr/>
        </p:nvSpPr>
        <p:spPr>
          <a:xfrm>
            <a:off x="6019800" y="4124325"/>
            <a:ext cx="6381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+</a:t>
            </a:r>
            <a:endParaRPr lang="en-US" sz="7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1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104775"/>
            <a:ext cx="10353675" cy="10182225"/>
          </a:xfrm>
          <a:prstGeom prst="rect">
            <a:avLst/>
          </a:prstGeom>
        </p:spPr>
      </p:pic>
      <p:pic>
        <p:nvPicPr>
          <p:cNvPr id="3" name="Group 5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857375" y="723900"/>
            <a:ext cx="14573250" cy="942975"/>
          </a:xfrm>
          <a:prstGeom prst="rect">
            <a:avLst/>
          </a:prstGeom>
        </p:spPr>
      </p:pic>
      <p:pic>
        <p:nvPicPr>
          <p:cNvPr id="4" name="image 51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2734925" y="1895475"/>
            <a:ext cx="3419475" cy="1619250"/>
          </a:xfrm>
          <a:prstGeom prst="rect">
            <a:avLst/>
          </a:prstGeom>
        </p:spPr>
      </p:pic>
      <p:pic>
        <p:nvPicPr>
          <p:cNvPr id="5" name="ray-so-export (4) 1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285750" y="3743325"/>
            <a:ext cx="15868650" cy="5486400"/>
          </a:xfrm>
          <a:prstGeom prst="rect">
            <a:avLst/>
          </a:prstGeom>
        </p:spPr>
      </p:pic>
      <p:sp>
        <p:nvSpPr>
          <p:cNvPr id="6" name="name_01"/>
          <p:cNvSpPr/>
          <p:nvPr/>
        </p:nvSpPr>
        <p:spPr>
          <a:xfrm>
            <a:off x="16783050" y="8905875"/>
            <a:ext cx="1524000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3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endParaRPr lang="en-US" sz="7200" dirty="0"/>
          </a:p>
        </p:txBody>
      </p:sp>
      <p:sp>
        <p:nvSpPr>
          <p:cNvPr id="7" name="giftly"/>
          <p:cNvSpPr/>
          <p:nvPr/>
        </p:nvSpPr>
        <p:spPr>
          <a:xfrm>
            <a:off x="2914650" y="1019175"/>
            <a:ext cx="92392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endParaRPr lang="en-US" sz="2700" dirty="0"/>
          </a:p>
        </p:txBody>
      </p:sp>
      <p:sp>
        <p:nvSpPr>
          <p:cNvPr id="8" name="Text 2"/>
          <p:cNvSpPr/>
          <p:nvPr/>
        </p:nvSpPr>
        <p:spPr>
          <a:xfrm>
            <a:off x="6935856" y="962025"/>
            <a:ext cx="52976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з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б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ы</a:t>
            </a:r>
            <a:endParaRPr lang="en-US" sz="3000" dirty="0"/>
          </a:p>
        </p:txBody>
      </p:sp>
      <p:sp>
        <p:nvSpPr>
          <p:cNvPr id="9" name="-"/>
          <p:cNvSpPr/>
          <p:nvPr/>
        </p:nvSpPr>
        <p:spPr>
          <a:xfrm>
            <a:off x="1857375" y="2400300"/>
            <a:ext cx="6657975" cy="1104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-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щ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endParaRPr lang="en-US" sz="7200" dirty="0"/>
          </a:p>
        </p:txBody>
      </p:sp>
      <p:sp>
        <p:nvSpPr>
          <p:cNvPr id="10" name="default_name"/>
          <p:cNvSpPr/>
          <p:nvPr/>
        </p:nvSpPr>
        <p:spPr>
          <a:xfrm>
            <a:off x="7591425" y="9467850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м</a:t>
            </a:r>
            <a:pPr algn="l" indent="0" marL="0">
              <a:lnSpc>
                <a:spcPts val="36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т</a:t>
            </a:r>
            <a:endParaRPr lang="en-US" sz="4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1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104775"/>
            <a:ext cx="10353675" cy="10182225"/>
          </a:xfrm>
          <a:prstGeom prst="rect">
            <a:avLst/>
          </a:prstGeom>
        </p:spPr>
      </p:pic>
      <p:pic>
        <p:nvPicPr>
          <p:cNvPr id="3" name="Group 5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857375" y="723900"/>
            <a:ext cx="14573250" cy="942975"/>
          </a:xfrm>
          <a:prstGeom prst="rect">
            <a:avLst/>
          </a:prstGeom>
        </p:spPr>
      </p:pic>
      <p:pic>
        <p:nvPicPr>
          <p:cNvPr id="4" name="image 51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4439900" y="2124075"/>
            <a:ext cx="3419475" cy="1619250"/>
          </a:xfrm>
          <a:prstGeom prst="rect">
            <a:avLst/>
          </a:prstGeom>
        </p:spPr>
      </p:pic>
      <p:pic>
        <p:nvPicPr>
          <p:cNvPr id="5" name="ray-so-export (2) 1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714500" y="3019425"/>
            <a:ext cx="12163425" cy="6505575"/>
          </a:xfrm>
          <a:prstGeom prst="rect">
            <a:avLst/>
          </a:prstGeom>
        </p:spPr>
      </p:pic>
      <p:sp>
        <p:nvSpPr>
          <p:cNvPr id="6" name="json"/>
          <p:cNvSpPr/>
          <p:nvPr/>
        </p:nvSpPr>
        <p:spPr>
          <a:xfrm>
            <a:off x="5476875" y="9696450"/>
            <a:ext cx="46577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j</a:t>
            </a:r>
            <a:pPr algn="l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l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endParaRPr lang="en-US" sz="3600" dirty="0"/>
          </a:p>
        </p:txBody>
      </p:sp>
      <p:sp>
        <p:nvSpPr>
          <p:cNvPr id="7" name="name_01"/>
          <p:cNvSpPr/>
          <p:nvPr/>
        </p:nvSpPr>
        <p:spPr>
          <a:xfrm>
            <a:off x="16783050" y="8905875"/>
            <a:ext cx="1524000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4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endParaRPr lang="en-US" sz="7200" dirty="0"/>
          </a:p>
        </p:txBody>
      </p:sp>
      <p:sp>
        <p:nvSpPr>
          <p:cNvPr id="8" name="giftly"/>
          <p:cNvSpPr/>
          <p:nvPr/>
        </p:nvSpPr>
        <p:spPr>
          <a:xfrm>
            <a:off x="2914650" y="1019175"/>
            <a:ext cx="92392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endParaRPr lang="en-US" sz="2700" dirty="0"/>
          </a:p>
        </p:txBody>
      </p:sp>
      <p:sp>
        <p:nvSpPr>
          <p:cNvPr id="9" name="Text 3"/>
          <p:cNvSpPr/>
          <p:nvPr/>
        </p:nvSpPr>
        <p:spPr>
          <a:xfrm>
            <a:off x="6935856" y="962025"/>
            <a:ext cx="52976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з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б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ы</a:t>
            </a:r>
            <a:endParaRPr lang="en-US" sz="3000" dirty="0"/>
          </a:p>
        </p:txBody>
      </p:sp>
      <p:sp>
        <p:nvSpPr>
          <p:cNvPr id="10" name="-"/>
          <p:cNvSpPr/>
          <p:nvPr/>
        </p:nvSpPr>
        <p:spPr>
          <a:xfrm>
            <a:off x="1209675" y="1828800"/>
            <a:ext cx="6657975" cy="1104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-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щ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endParaRPr lang="en-US" sz="7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1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104775"/>
            <a:ext cx="10353675" cy="10182225"/>
          </a:xfrm>
          <a:prstGeom prst="rect">
            <a:avLst/>
          </a:prstGeom>
        </p:spPr>
      </p:pic>
      <p:pic>
        <p:nvPicPr>
          <p:cNvPr id="3" name="Group 5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857375" y="723900"/>
            <a:ext cx="14573250" cy="942975"/>
          </a:xfrm>
          <a:prstGeom prst="rect">
            <a:avLst/>
          </a:prstGeom>
        </p:spPr>
      </p:pic>
      <p:pic>
        <p:nvPicPr>
          <p:cNvPr id="4" name="image 89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2458700" y="4324350"/>
            <a:ext cx="5829300" cy="3562350"/>
          </a:xfrm>
          <a:prstGeom prst="rect">
            <a:avLst/>
          </a:prstGeom>
        </p:spPr>
      </p:pic>
      <p:pic>
        <p:nvPicPr>
          <p:cNvPr id="5" name="image 87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0" y="4238625"/>
            <a:ext cx="6143625" cy="3733800"/>
          </a:xfrm>
          <a:prstGeom prst="rect">
            <a:avLst/>
          </a:prstGeom>
        </p:spPr>
      </p:pic>
      <p:pic>
        <p:nvPicPr>
          <p:cNvPr id="6" name="image 88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5953125" y="4248150"/>
            <a:ext cx="6372225" cy="3733800"/>
          </a:xfrm>
          <a:prstGeom prst="rect">
            <a:avLst/>
          </a:prstGeom>
        </p:spPr>
      </p:pic>
      <p:pic>
        <p:nvPicPr>
          <p:cNvPr id="7" name="appMetrica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11315700" y="2181225"/>
            <a:ext cx="5915025" cy="1181100"/>
          </a:xfrm>
          <a:prstGeom prst="rect">
            <a:avLst/>
          </a:prstGeom>
        </p:spPr>
      </p:pic>
      <p:sp>
        <p:nvSpPr>
          <p:cNvPr id="8" name="name_01"/>
          <p:cNvSpPr/>
          <p:nvPr/>
        </p:nvSpPr>
        <p:spPr>
          <a:xfrm>
            <a:off x="16783050" y="8905875"/>
            <a:ext cx="1524000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5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endParaRPr lang="en-US" sz="7200" dirty="0"/>
          </a:p>
        </p:txBody>
      </p:sp>
      <p:sp>
        <p:nvSpPr>
          <p:cNvPr id="9" name="giftly"/>
          <p:cNvSpPr/>
          <p:nvPr/>
        </p:nvSpPr>
        <p:spPr>
          <a:xfrm>
            <a:off x="2914650" y="1019175"/>
            <a:ext cx="92392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endParaRPr lang="en-US" sz="2700" dirty="0"/>
          </a:p>
        </p:txBody>
      </p:sp>
      <p:sp>
        <p:nvSpPr>
          <p:cNvPr id="10" name="Text 2"/>
          <p:cNvSpPr/>
          <p:nvPr/>
        </p:nvSpPr>
        <p:spPr>
          <a:xfrm>
            <a:off x="6935874" y="962025"/>
            <a:ext cx="52976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з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б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ы</a:t>
            </a:r>
            <a:endParaRPr lang="en-US" sz="3000" dirty="0"/>
          </a:p>
        </p:txBody>
      </p:sp>
      <p:sp>
        <p:nvSpPr>
          <p:cNvPr id="11" name="default_name"/>
          <p:cNvSpPr/>
          <p:nvPr/>
        </p:nvSpPr>
        <p:spPr>
          <a:xfrm>
            <a:off x="1857375" y="2219325"/>
            <a:ext cx="4114800" cy="1104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endParaRPr lang="en-US" sz="7200" dirty="0"/>
          </a:p>
        </p:txBody>
      </p:sp>
      <p:sp>
        <p:nvSpPr>
          <p:cNvPr id="12" name="Text 4"/>
          <p:cNvSpPr/>
          <p:nvPr/>
        </p:nvSpPr>
        <p:spPr>
          <a:xfrm>
            <a:off x="809625" y="8220075"/>
            <a:ext cx="32289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Д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о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б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а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в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л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е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н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и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е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в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к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о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р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з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и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н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у</a:t>
            </a:r>
            <a:endParaRPr lang="en-US" sz="3000" dirty="0"/>
          </a:p>
        </p:txBody>
      </p:sp>
      <p:sp>
        <p:nvSpPr>
          <p:cNvPr id="13" name="Text 5"/>
          <p:cNvSpPr/>
          <p:nvPr/>
        </p:nvSpPr>
        <p:spPr>
          <a:xfrm>
            <a:off x="6686550" y="8220075"/>
            <a:ext cx="32289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З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а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п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р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о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с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б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у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к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е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т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а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и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о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т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в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е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т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И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И</a:t>
            </a:r>
            <a:endParaRPr lang="en-US" sz="3000" dirty="0"/>
          </a:p>
        </p:txBody>
      </p:sp>
      <p:sp>
        <p:nvSpPr>
          <p:cNvPr id="14" name="Text 6"/>
          <p:cNvSpPr/>
          <p:nvPr/>
        </p:nvSpPr>
        <p:spPr>
          <a:xfrm>
            <a:off x="12963525" y="8220075"/>
            <a:ext cx="32289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Д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о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б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а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в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л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е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н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и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е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в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и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з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б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р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а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н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н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о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е</a:t>
            </a:r>
            <a:endParaRPr lang="en-US" sz="3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oup 5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857375" y="723900"/>
            <a:ext cx="14573252" cy="942975"/>
          </a:xfrm>
          <a:prstGeom prst="rect">
            <a:avLst/>
          </a:prstGeom>
        </p:spPr>
      </p:pic>
      <p:pic>
        <p:nvPicPr>
          <p:cNvPr id="3" name="Rectangle 67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2781300" y="3257550"/>
            <a:ext cx="5743575" cy="3848100"/>
          </a:xfrm>
          <a:prstGeom prst="rect">
            <a:avLst/>
          </a:prstGeom>
        </p:spPr>
      </p:pic>
      <p:pic>
        <p:nvPicPr>
          <p:cNvPr id="4" name="Rectangle 69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9725025" y="3257550"/>
            <a:ext cx="5743575" cy="3848100"/>
          </a:xfrm>
          <a:prstGeom prst="rect">
            <a:avLst/>
          </a:prstGeom>
        </p:spPr>
      </p:pic>
      <p:pic>
        <p:nvPicPr>
          <p:cNvPr id="5" name="Line 21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3076575" y="4295775"/>
            <a:ext cx="1066800" cy="38100"/>
          </a:xfrm>
          <a:prstGeom prst="rect">
            <a:avLst/>
          </a:prstGeom>
        </p:spPr>
      </p:pic>
      <p:pic>
        <p:nvPicPr>
          <p:cNvPr id="6" name="Line 22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10248900" y="4295775"/>
            <a:ext cx="1066800" cy="38100"/>
          </a:xfrm>
          <a:prstGeom prst="rect">
            <a:avLst/>
          </a:prstGeom>
        </p:spPr>
      </p:pic>
      <p:pic>
        <p:nvPicPr>
          <p:cNvPr id="7" name="_x32_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0" b="0"/>
          <a:stretch/>
        </p:blipFill>
        <p:spPr>
          <a:xfrm>
            <a:off x="11972925" y="3914775"/>
            <a:ext cx="3248025" cy="3105150"/>
          </a:xfrm>
          <a:prstGeom prst="rect">
            <a:avLst/>
          </a:prstGeom>
        </p:spPr>
      </p:pic>
      <p:pic>
        <p:nvPicPr>
          <p:cNvPr id="8" name="designs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r="0" t="0" b="0"/>
          <a:stretch/>
        </p:blipFill>
        <p:spPr>
          <a:xfrm>
            <a:off x="5267325" y="3914775"/>
            <a:ext cx="3409950" cy="3409950"/>
          </a:xfrm>
          <a:prstGeom prst="rect">
            <a:avLst/>
          </a:prstGeom>
        </p:spPr>
      </p:pic>
      <p:sp>
        <p:nvSpPr>
          <p:cNvPr id="9" name="name_01"/>
          <p:cNvSpPr/>
          <p:nvPr/>
        </p:nvSpPr>
        <p:spPr>
          <a:xfrm>
            <a:off x="16783050" y="8905875"/>
            <a:ext cx="1552575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6</a:t>
            </a:r>
            <a:endParaRPr lang="en-US" sz="7200" dirty="0"/>
          </a:p>
        </p:txBody>
      </p:sp>
      <p:sp>
        <p:nvSpPr>
          <p:cNvPr id="10" name="giftly"/>
          <p:cNvSpPr/>
          <p:nvPr/>
        </p:nvSpPr>
        <p:spPr>
          <a:xfrm>
            <a:off x="2914650" y="1019175"/>
            <a:ext cx="92392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endParaRPr lang="en-US" sz="2700" dirty="0"/>
          </a:p>
        </p:txBody>
      </p:sp>
      <p:sp>
        <p:nvSpPr>
          <p:cNvPr id="11" name="Text 2"/>
          <p:cNvSpPr/>
          <p:nvPr/>
        </p:nvSpPr>
        <p:spPr>
          <a:xfrm>
            <a:off x="7200900" y="962025"/>
            <a:ext cx="65627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г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ч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ы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ы</a:t>
            </a:r>
            <a:endParaRPr lang="en-US" sz="3000" dirty="0"/>
          </a:p>
        </p:txBody>
      </p:sp>
      <p:sp>
        <p:nvSpPr>
          <p:cNvPr id="12" name="name_01"/>
          <p:cNvSpPr/>
          <p:nvPr/>
        </p:nvSpPr>
        <p:spPr>
          <a:xfrm>
            <a:off x="3009900" y="3533775"/>
            <a:ext cx="1228725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1</a:t>
            </a:r>
            <a:endParaRPr lang="en-US" sz="7200" dirty="0"/>
          </a:p>
        </p:txBody>
      </p:sp>
      <p:sp>
        <p:nvSpPr>
          <p:cNvPr id="13" name="name_02"/>
          <p:cNvSpPr/>
          <p:nvPr/>
        </p:nvSpPr>
        <p:spPr>
          <a:xfrm>
            <a:off x="10182225" y="3533775"/>
            <a:ext cx="1362075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0</a:t>
            </a:r>
            <a:pPr algn="l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2</a:t>
            </a:r>
            <a:endParaRPr lang="en-US" sz="7200" dirty="0"/>
          </a:p>
        </p:txBody>
      </p:sp>
      <p:sp>
        <p:nvSpPr>
          <p:cNvPr id="14" name="Text 5"/>
          <p:cNvSpPr/>
          <p:nvPr/>
        </p:nvSpPr>
        <p:spPr>
          <a:xfrm>
            <a:off x="3190875" y="4629150"/>
            <a:ext cx="50577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П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о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д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п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и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с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к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и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 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д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л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я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 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п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о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к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у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п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а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т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е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л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е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й</a:t>
            </a:r>
            <a:endParaRPr lang="en-US" sz="3600" dirty="0"/>
          </a:p>
        </p:txBody>
      </p:sp>
      <p:sp>
        <p:nvSpPr>
          <p:cNvPr id="15" name="Text 6"/>
          <p:cNvSpPr/>
          <p:nvPr/>
        </p:nvSpPr>
        <p:spPr>
          <a:xfrm>
            <a:off x="10182225" y="4629150"/>
            <a:ext cx="5057775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С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е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р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в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и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с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 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к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у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р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ь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е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р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с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к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о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й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 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д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о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с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т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а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в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к</a:t>
            </a:r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и</a:t>
            </a:r>
            <a:endParaRPr lang="en-US" sz="3600" dirty="0"/>
          </a:p>
        </p:txBody>
      </p:sp>
      <p:sp>
        <p:nvSpPr>
          <p:cNvPr id="16" name="Text 7"/>
          <p:cNvSpPr/>
          <p:nvPr/>
        </p:nvSpPr>
        <p:spPr>
          <a:xfrm>
            <a:off x="3143250" y="5819775"/>
            <a:ext cx="4829175" cy="904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П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л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а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т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н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ы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е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п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о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д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п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и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с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к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и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с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о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с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о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б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ы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м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и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а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к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ц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и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я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м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и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и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п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р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е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д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л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о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ж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е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н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и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я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м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и</a:t>
            </a:r>
            <a:endParaRPr lang="en-US" sz="2400" dirty="0"/>
          </a:p>
        </p:txBody>
      </p:sp>
      <p:sp>
        <p:nvSpPr>
          <p:cNvPr id="17" name="Text 8"/>
          <p:cNvSpPr/>
          <p:nvPr/>
        </p:nvSpPr>
        <p:spPr>
          <a:xfrm>
            <a:off x="10182225" y="5819775"/>
            <a:ext cx="4829175" cy="904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Д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о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с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т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а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в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к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а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“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д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о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д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в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е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р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и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”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и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о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т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с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л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е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ж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и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в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а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н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и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е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п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у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т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и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к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у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р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ь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е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р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ter Extra Light" pitchFamily="34" charset="0"/>
                <a:ea typeface="Inter Extra Light" pitchFamily="34" charset="-122"/>
                <a:cs typeface="Inter Extra Light" pitchFamily="34" charset="-120"/>
              </a:rPr>
              <a:t>а</a:t>
            </a:r>
            <a:endParaRPr lang="en-US" sz="2400" dirty="0"/>
          </a:p>
        </p:txBody>
      </p:sp>
      <p:sp>
        <p:nvSpPr>
          <p:cNvPr id="18" name="default_name"/>
          <p:cNvSpPr/>
          <p:nvPr/>
        </p:nvSpPr>
        <p:spPr>
          <a:xfrm>
            <a:off x="7772400" y="3371850"/>
            <a:ext cx="485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✅</a:t>
            </a:r>
            <a:endParaRPr lang="en-US" sz="3600" dirty="0"/>
          </a:p>
        </p:txBody>
      </p:sp>
      <p:sp>
        <p:nvSpPr>
          <p:cNvPr id="19" name="default_name"/>
          <p:cNvSpPr/>
          <p:nvPr/>
        </p:nvSpPr>
        <p:spPr>
          <a:xfrm>
            <a:off x="14763750" y="3400425"/>
            <a:ext cx="485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✅</a:t>
            </a:r>
            <a:endParaRPr lang="en-US"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1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104775"/>
            <a:ext cx="10353675" cy="10182225"/>
          </a:xfrm>
          <a:prstGeom prst="rect">
            <a:avLst/>
          </a:prstGeom>
        </p:spPr>
      </p:pic>
      <p:pic>
        <p:nvPicPr>
          <p:cNvPr id="3" name="Group 5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857375" y="723900"/>
            <a:ext cx="14573250" cy="942975"/>
          </a:xfrm>
          <a:prstGeom prst="rect">
            <a:avLst/>
          </a:prstGeom>
        </p:spPr>
      </p:pic>
      <p:pic>
        <p:nvPicPr>
          <p:cNvPr id="4" name="карточка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61950" y="1666875"/>
            <a:ext cx="8277233" cy="2390775"/>
          </a:xfrm>
          <a:prstGeom prst="rect">
            <a:avLst/>
          </a:prstGeom>
        </p:spPr>
      </p:pic>
      <p:pic>
        <p:nvPicPr>
          <p:cNvPr id="5" name="карточка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61950" y="4267200"/>
            <a:ext cx="8277233" cy="2390775"/>
          </a:xfrm>
          <a:prstGeom prst="rect">
            <a:avLst/>
          </a:prstGeom>
        </p:spPr>
      </p:pic>
      <p:pic>
        <p:nvPicPr>
          <p:cNvPr id="6" name="карточка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361950" y="7096125"/>
            <a:ext cx="8277233" cy="2390775"/>
          </a:xfrm>
          <a:prstGeom prst="rect">
            <a:avLst/>
          </a:prstGeom>
        </p:spPr>
      </p:pic>
      <p:pic>
        <p:nvPicPr>
          <p:cNvPr id="7" name="карточка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8963025" y="1666875"/>
            <a:ext cx="8277229" cy="2390775"/>
          </a:xfrm>
          <a:prstGeom prst="rect">
            <a:avLst/>
          </a:prstGeom>
        </p:spPr>
      </p:pic>
      <p:pic>
        <p:nvPicPr>
          <p:cNvPr id="8" name="карточка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9144000" y="4267200"/>
            <a:ext cx="8277229" cy="2390775"/>
          </a:xfrm>
          <a:prstGeom prst="rect">
            <a:avLst/>
          </a:prstGeom>
        </p:spPr>
      </p:pic>
      <p:pic>
        <p:nvPicPr>
          <p:cNvPr id="9" name="карточка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9086850" y="7096125"/>
            <a:ext cx="8277229" cy="2390775"/>
          </a:xfrm>
          <a:prstGeom prst="rect">
            <a:avLst/>
          </a:prstGeom>
        </p:spPr>
      </p:pic>
      <p:sp>
        <p:nvSpPr>
          <p:cNvPr id="10" name="name_01"/>
          <p:cNvSpPr/>
          <p:nvPr/>
        </p:nvSpPr>
        <p:spPr>
          <a:xfrm>
            <a:off x="16783050" y="9391650"/>
            <a:ext cx="1524000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7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endParaRPr lang="en-US" sz="7200" dirty="0"/>
          </a:p>
        </p:txBody>
      </p:sp>
      <p:sp>
        <p:nvSpPr>
          <p:cNvPr id="11" name="giftly"/>
          <p:cNvSpPr/>
          <p:nvPr/>
        </p:nvSpPr>
        <p:spPr>
          <a:xfrm>
            <a:off x="2914650" y="1019175"/>
            <a:ext cx="92392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endParaRPr lang="en-US" sz="2700" dirty="0"/>
          </a:p>
        </p:txBody>
      </p:sp>
      <p:sp>
        <p:nvSpPr>
          <p:cNvPr id="12" name="Text 2"/>
          <p:cNvSpPr/>
          <p:nvPr/>
        </p:nvSpPr>
        <p:spPr>
          <a:xfrm>
            <a:off x="6935874" y="962025"/>
            <a:ext cx="52976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з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б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ы</a:t>
            </a:r>
            <a:endParaRPr lang="en-US" sz="3000" dirty="0"/>
          </a:p>
        </p:txBody>
      </p:sp>
      <p:sp>
        <p:nvSpPr>
          <p:cNvPr id="13" name="teamlead PM"/>
          <p:cNvSpPr/>
          <p:nvPr/>
        </p:nvSpPr>
        <p:spPr>
          <a:xfrm>
            <a:off x="3314700" y="2057400"/>
            <a:ext cx="4500832" cy="819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б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
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P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M</a:t>
            </a:r>
            <a:endParaRPr lang="en-US" sz="3000" dirty="0"/>
          </a:p>
        </p:txBody>
      </p:sp>
      <p:sp>
        <p:nvSpPr>
          <p:cNvPr id="14" name="Text 4"/>
          <p:cNvSpPr/>
          <p:nvPr/>
        </p:nvSpPr>
        <p:spPr>
          <a:xfrm>
            <a:off x="3314700" y="4638675"/>
            <a:ext cx="427672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ь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ч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ь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я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endParaRPr lang="en-US" sz="3000" dirty="0"/>
          </a:p>
        </p:txBody>
      </p:sp>
      <p:sp>
        <p:nvSpPr>
          <p:cNvPr id="15" name="Text 5"/>
          <p:cNvSpPr/>
          <p:nvPr/>
        </p:nvSpPr>
        <p:spPr>
          <a:xfrm>
            <a:off x="3314700" y="7324725"/>
            <a:ext cx="4470011" cy="819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ц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х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.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ь</a:t>
            </a:r>
            <a:endParaRPr lang="en-US" sz="3000" dirty="0"/>
          </a:p>
        </p:txBody>
      </p:sp>
      <p:sp>
        <p:nvSpPr>
          <p:cNvPr id="16" name="Backend"/>
          <p:cNvSpPr/>
          <p:nvPr/>
        </p:nvSpPr>
        <p:spPr>
          <a:xfrm>
            <a:off x="12001500" y="2057400"/>
            <a:ext cx="4533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ь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й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B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c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k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d</a:t>
            </a:r>
            <a:endParaRPr lang="en-US" sz="3000" dirty="0"/>
          </a:p>
        </p:txBody>
      </p:sp>
      <p:sp>
        <p:nvSpPr>
          <p:cNvPr id="17" name="Text 7"/>
          <p:cNvSpPr/>
          <p:nvPr/>
        </p:nvSpPr>
        <p:spPr>
          <a:xfrm>
            <a:off x="12001500" y="4638675"/>
            <a:ext cx="4008585" cy="794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я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з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й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endParaRPr lang="en-US" sz="3000" dirty="0"/>
          </a:p>
        </p:txBody>
      </p:sp>
      <p:sp>
        <p:nvSpPr>
          <p:cNvPr id="18" name="Frontend"/>
          <p:cNvSpPr/>
          <p:nvPr/>
        </p:nvSpPr>
        <p:spPr>
          <a:xfrm>
            <a:off x="12001500" y="7324725"/>
            <a:ext cx="3930498" cy="794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F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d</a:t>
            </a:r>
            <a:endParaRPr lang="en-US" sz="3000" dirty="0"/>
          </a:p>
        </p:txBody>
      </p:sp>
      <p:sp>
        <p:nvSpPr>
          <p:cNvPr id="19" name="name_5"/>
          <p:cNvSpPr/>
          <p:nvPr/>
        </p:nvSpPr>
        <p:spPr>
          <a:xfrm>
            <a:off x="7134225" y="2228850"/>
            <a:ext cx="800100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625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5</a:t>
            </a:r>
            <a:endParaRPr lang="en-US" sz="9600" dirty="0"/>
          </a:p>
        </p:txBody>
      </p:sp>
      <p:sp>
        <p:nvSpPr>
          <p:cNvPr id="20" name="name_4"/>
          <p:cNvSpPr/>
          <p:nvPr/>
        </p:nvSpPr>
        <p:spPr>
          <a:xfrm>
            <a:off x="7134225" y="7553325"/>
            <a:ext cx="847725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625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4</a:t>
            </a:r>
            <a:endParaRPr lang="en-US" sz="9600" dirty="0"/>
          </a:p>
        </p:txBody>
      </p:sp>
      <p:sp>
        <p:nvSpPr>
          <p:cNvPr id="21" name="name_5"/>
          <p:cNvSpPr/>
          <p:nvPr/>
        </p:nvSpPr>
        <p:spPr>
          <a:xfrm>
            <a:off x="7134225" y="4762500"/>
            <a:ext cx="800100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625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5</a:t>
            </a:r>
            <a:endParaRPr lang="en-US" sz="9600" dirty="0"/>
          </a:p>
        </p:txBody>
      </p:sp>
      <p:sp>
        <p:nvSpPr>
          <p:cNvPr id="22" name="name_4"/>
          <p:cNvSpPr/>
          <p:nvPr/>
        </p:nvSpPr>
        <p:spPr>
          <a:xfrm>
            <a:off x="15773400" y="2133600"/>
            <a:ext cx="847725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625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4</a:t>
            </a:r>
            <a:endParaRPr lang="en-US" sz="9600" dirty="0"/>
          </a:p>
        </p:txBody>
      </p:sp>
      <p:sp>
        <p:nvSpPr>
          <p:cNvPr id="23" name="name_4"/>
          <p:cNvSpPr/>
          <p:nvPr/>
        </p:nvSpPr>
        <p:spPr>
          <a:xfrm>
            <a:off x="15773400" y="4667250"/>
            <a:ext cx="847725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625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4</a:t>
            </a:r>
            <a:endParaRPr lang="en-US" sz="9600" dirty="0"/>
          </a:p>
        </p:txBody>
      </p:sp>
      <p:sp>
        <p:nvSpPr>
          <p:cNvPr id="24" name="name_0"/>
          <p:cNvSpPr/>
          <p:nvPr/>
        </p:nvSpPr>
        <p:spPr>
          <a:xfrm>
            <a:off x="15782925" y="7439025"/>
            <a:ext cx="847725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625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0</a:t>
            </a:r>
            <a:endParaRPr lang="en-US" sz="9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1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180975"/>
            <a:ext cx="10610850" cy="10106025"/>
          </a:xfrm>
          <a:prstGeom prst="rect">
            <a:avLst/>
          </a:prstGeom>
        </p:spPr>
      </p:pic>
      <p:pic>
        <p:nvPicPr>
          <p:cNvPr id="3" name="Group 5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857375" y="723900"/>
            <a:ext cx="14573250" cy="942975"/>
          </a:xfrm>
          <a:prstGeom prst="rect">
            <a:avLst/>
          </a:prstGeom>
        </p:spPr>
      </p:pic>
      <p:pic>
        <p:nvPicPr>
          <p:cNvPr id="4" name="QR (1) 2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2049125" y="4638675"/>
            <a:ext cx="4019550" cy="4019550"/>
          </a:xfrm>
          <a:prstGeom prst="rect">
            <a:avLst/>
          </a:prstGeom>
        </p:spPr>
      </p:pic>
      <p:pic>
        <p:nvPicPr>
          <p:cNvPr id="5" name="Devices / Samsung / Samsung Galaxy S20 5G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0" y="2210749"/>
            <a:ext cx="9146530" cy="8076251"/>
          </a:xfrm>
          <a:prstGeom prst="rect">
            <a:avLst/>
          </a:prstGeom>
        </p:spPr>
      </p:pic>
      <p:pic>
        <p:nvPicPr>
          <p:cNvPr id="6" name="Devices / Samsung / Samsung Galaxy S20 5G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2328714" y="2090612"/>
            <a:ext cx="9656266" cy="8196388"/>
          </a:xfrm>
          <a:prstGeom prst="rect">
            <a:avLst/>
          </a:prstGeom>
        </p:spPr>
      </p:pic>
      <p:sp>
        <p:nvSpPr>
          <p:cNvPr id="7" name="name_01"/>
          <p:cNvSpPr/>
          <p:nvPr/>
        </p:nvSpPr>
        <p:spPr>
          <a:xfrm>
            <a:off x="16783050" y="8905875"/>
            <a:ext cx="1524000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8</a:t>
            </a:r>
            <a:endParaRPr lang="en-US" sz="7200" dirty="0"/>
          </a:p>
        </p:txBody>
      </p:sp>
      <p:sp>
        <p:nvSpPr>
          <p:cNvPr id="8" name="giftly"/>
          <p:cNvSpPr/>
          <p:nvPr/>
        </p:nvSpPr>
        <p:spPr>
          <a:xfrm>
            <a:off x="2914650" y="1019175"/>
            <a:ext cx="92392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endParaRPr lang="en-US" sz="2700" dirty="0"/>
          </a:p>
        </p:txBody>
      </p:sp>
      <p:sp>
        <p:nvSpPr>
          <p:cNvPr id="9" name="default_name"/>
          <p:cNvSpPr/>
          <p:nvPr/>
        </p:nvSpPr>
        <p:spPr>
          <a:xfrm>
            <a:off x="8593745" y="971550"/>
            <a:ext cx="24296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з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й</a:t>
            </a:r>
            <a:endParaRPr lang="en-US" sz="3000" dirty="0"/>
          </a:p>
        </p:txBody>
      </p:sp>
      <p:sp>
        <p:nvSpPr>
          <p:cNvPr id="10" name="Thank You C    GitHub"/>
          <p:cNvSpPr/>
          <p:nvPr/>
        </p:nvSpPr>
        <p:spPr>
          <a:xfrm>
            <a:off x="10601325" y="2609850"/>
            <a:ext cx="6915150" cy="2028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625"/>
              </a:lnSpc>
              <a:buNone/>
            </a:pPr>
            <a:r>
              <a:rPr lang="en-US" sz="9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ctr" indent="0" marL="0">
              <a:lnSpc>
                <a:spcPts val="11625"/>
              </a:lnSpc>
              <a:buNone/>
            </a:pPr>
            <a:r>
              <a:rPr lang="en-US" sz="9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ctr" indent="0" marL="0">
              <a:lnSpc>
                <a:spcPts val="11625"/>
              </a:lnSpc>
              <a:buNone/>
            </a:pPr>
            <a:r>
              <a:rPr lang="en-US" sz="9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ctr" indent="0" marL="0">
              <a:lnSpc>
                <a:spcPts val="11625"/>
              </a:lnSpc>
              <a:buNone/>
            </a:pPr>
            <a:r>
              <a:rPr lang="en-US" sz="9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ctr" indent="0" marL="0">
              <a:lnSpc>
                <a:spcPts val="11625"/>
              </a:lnSpc>
              <a:buNone/>
            </a:pPr>
            <a:r>
              <a:rPr lang="en-US" sz="9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</a:t>
            </a:r>
            <a:pPr algn="ctr" indent="0" marL="0">
              <a:lnSpc>
                <a:spcPts val="11625"/>
              </a:lnSpc>
              <a:buNone/>
            </a:pPr>
            <a:r>
              <a:rPr lang="en-US" sz="9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ctr" indent="0" marL="0">
              <a:lnSpc>
                <a:spcPts val="11625"/>
              </a:lnSpc>
              <a:buNone/>
            </a:pPr>
            <a:r>
              <a:rPr lang="en-US" sz="9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</a:t>
            </a:r>
            <a:pPr algn="ctr" indent="0" marL="0">
              <a:lnSpc>
                <a:spcPts val="11625"/>
              </a:lnSpc>
              <a:buNone/>
            </a:pPr>
            <a:r>
              <a:rPr lang="en-US" sz="9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ctr" indent="0" marL="0">
              <a:lnSpc>
                <a:spcPts val="11625"/>
              </a:lnSpc>
              <a:buNone/>
            </a:pPr>
            <a:r>
              <a:rPr lang="en-US" sz="9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ctr" indent="0" marL="0">
              <a:lnSpc>
                <a:spcPts val="11625"/>
              </a:lnSpc>
              <a:buNone/>
            </a:pPr>
            <a:r>
              <a:rPr lang="en-US" sz="9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!</a:t>
            </a:r>
            <a:pPr algn="ctr" indent="0" marL="0">
              <a:lnSpc>
                <a:spcPts val="11625"/>
              </a:lnSpc>
              <a:buNone/>
            </a:pPr>
            <a:r>
              <a:rPr lang="en-US" sz="9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л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е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д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и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т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е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з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а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н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а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м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и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н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а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</a:t>
            </a:r>
            <a:pPr algn="ctr" indent="0" marL="0">
              <a:lnSpc>
                <a:spcPts val="43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pPr algn="ctr" indent="0" marL="0">
              <a:lnSpc>
                <a:spcPts val="18150"/>
              </a:lnSpc>
              <a:buNone/>
            </a:pPr>
            <a:r>
              <a:rPr lang="en-US" sz="150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endParaRPr lang="en-US" sz="9600" dirty="0"/>
          </a:p>
        </p:txBody>
      </p:sp>
      <p:sp>
        <p:nvSpPr>
          <p:cNvPr id="11" name="Time"/>
          <p:cNvSpPr/>
          <p:nvPr/>
        </p:nvSpPr>
        <p:spPr>
          <a:xfrm rot="1200000">
            <a:off x="6381750" y="3134288"/>
            <a:ext cx="431416" cy="317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9</a:t>
            </a:r>
            <a:pPr algn="ctr" indent="0" marL="0">
              <a:lnSpc>
                <a:spcPts val="165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:</a:t>
            </a:r>
            <a:pPr algn="ctr" indent="0" marL="0">
              <a:lnSpc>
                <a:spcPts val="165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4</a:t>
            </a:r>
            <a:pPr algn="ctr" indent="0" marL="0">
              <a:lnSpc>
                <a:spcPts val="165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1</a:t>
            </a:r>
            <a:endParaRPr lang="en-US" sz="12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1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104775"/>
            <a:ext cx="10353675" cy="10182225"/>
          </a:xfrm>
          <a:prstGeom prst="rect">
            <a:avLst/>
          </a:prstGeom>
        </p:spPr>
      </p:pic>
      <p:pic>
        <p:nvPicPr>
          <p:cNvPr id="3" name="Group 5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857375" y="723900"/>
            <a:ext cx="14573250" cy="942975"/>
          </a:xfrm>
          <a:prstGeom prst="rect">
            <a:avLst/>
          </a:prstGeom>
        </p:spPr>
      </p:pic>
      <p:pic>
        <p:nvPicPr>
          <p:cNvPr id="4" name="Rectangle 77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581150" y="3562350"/>
            <a:ext cx="5762625" cy="5553075"/>
          </a:xfrm>
          <a:prstGeom prst="rect">
            <a:avLst/>
          </a:prstGeom>
        </p:spPr>
      </p:pic>
      <p:pic>
        <p:nvPicPr>
          <p:cNvPr id="5" name="Rectangle 78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10353675" y="3562350"/>
            <a:ext cx="5762625" cy="5553075"/>
          </a:xfrm>
          <a:prstGeom prst="rect">
            <a:avLst/>
          </a:prstGeom>
        </p:spPr>
      </p:pic>
      <p:pic>
        <p:nvPicPr>
          <p:cNvPr id="6" name="image 39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9553575" y="4381500"/>
            <a:ext cx="495300" cy="495300"/>
          </a:xfrm>
          <a:prstGeom prst="rect">
            <a:avLst/>
          </a:prstGeom>
        </p:spPr>
      </p:pic>
      <p:pic>
        <p:nvPicPr>
          <p:cNvPr id="7" name="image 40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7477125" y="8048625"/>
            <a:ext cx="495300" cy="495300"/>
          </a:xfrm>
          <a:prstGeom prst="rect">
            <a:avLst/>
          </a:prstGeom>
        </p:spPr>
      </p:pic>
      <p:sp>
        <p:nvSpPr>
          <p:cNvPr id="8" name="name_01"/>
          <p:cNvSpPr/>
          <p:nvPr/>
        </p:nvSpPr>
        <p:spPr>
          <a:xfrm>
            <a:off x="16783050" y="8905875"/>
            <a:ext cx="1524000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endParaRPr lang="en-US" sz="7200" dirty="0"/>
          </a:p>
        </p:txBody>
      </p:sp>
      <p:sp>
        <p:nvSpPr>
          <p:cNvPr id="9" name="giftly"/>
          <p:cNvSpPr/>
          <p:nvPr/>
        </p:nvSpPr>
        <p:spPr>
          <a:xfrm>
            <a:off x="2914650" y="1019175"/>
            <a:ext cx="92392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endParaRPr lang="en-US" sz="2700" dirty="0"/>
          </a:p>
        </p:txBody>
      </p:sp>
      <p:sp>
        <p:nvSpPr>
          <p:cNvPr id="10" name="Text 2"/>
          <p:cNvSpPr/>
          <p:nvPr/>
        </p:nvSpPr>
        <p:spPr>
          <a:xfrm>
            <a:off x="6935860" y="962025"/>
            <a:ext cx="52976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з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б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ы</a:t>
            </a:r>
            <a:endParaRPr lang="en-US" sz="3000" dirty="0"/>
          </a:p>
        </p:txBody>
      </p:sp>
      <p:sp>
        <p:nvSpPr>
          <p:cNvPr id="11" name="default_name"/>
          <p:cNvSpPr/>
          <p:nvPr/>
        </p:nvSpPr>
        <p:spPr>
          <a:xfrm>
            <a:off x="1562100" y="2181225"/>
            <a:ext cx="4733925" cy="1104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б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endParaRPr lang="en-US" sz="7200" dirty="0"/>
          </a:p>
        </p:txBody>
      </p:sp>
      <p:sp>
        <p:nvSpPr>
          <p:cNvPr id="12" name="default_name"/>
          <p:cNvSpPr/>
          <p:nvPr/>
        </p:nvSpPr>
        <p:spPr>
          <a:xfrm>
            <a:off x="3800475" y="5476875"/>
            <a:ext cx="984885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ц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ы</a:t>
            </a:r>
            <a:endParaRPr lang="en-US" sz="3000" dirty="0"/>
          </a:p>
        </p:txBody>
      </p:sp>
      <p:sp>
        <p:nvSpPr>
          <p:cNvPr id="13" name="Text 5"/>
          <p:cNvSpPr/>
          <p:nvPr/>
        </p:nvSpPr>
        <p:spPr>
          <a:xfrm>
            <a:off x="10706100" y="3133725"/>
            <a:ext cx="5495925" cy="4162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ж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ь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ж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г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ч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ь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э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.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endParaRPr lang="en-US" sz="3000" dirty="0"/>
          </a:p>
        </p:txBody>
      </p:sp>
      <p:sp>
        <p:nvSpPr>
          <p:cNvPr id="14" name="Text 6"/>
          <p:cNvSpPr/>
          <p:nvPr/>
        </p:nvSpPr>
        <p:spPr>
          <a:xfrm>
            <a:off x="2000250" y="6210300"/>
            <a:ext cx="5362575" cy="2257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ж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б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9191E9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ё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г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б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з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ы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я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ч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;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endParaRPr lang="en-US" sz="3000" dirty="0"/>
          </a:p>
        </p:txBody>
      </p:sp>
      <p:sp>
        <p:nvSpPr>
          <p:cNvPr id="15" name="default_name"/>
          <p:cNvSpPr/>
          <p:nvPr/>
        </p:nvSpPr>
        <p:spPr>
          <a:xfrm>
            <a:off x="3800475" y="6981825"/>
            <a:ext cx="984885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endParaRPr lang="en-US" sz="3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1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104775"/>
            <a:ext cx="10353675" cy="10182225"/>
          </a:xfrm>
          <a:prstGeom prst="rect">
            <a:avLst/>
          </a:prstGeom>
        </p:spPr>
      </p:pic>
      <p:pic>
        <p:nvPicPr>
          <p:cNvPr id="3" name="Group 5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857375" y="723900"/>
            <a:ext cx="14573250" cy="942975"/>
          </a:xfrm>
          <a:prstGeom prst="rect">
            <a:avLst/>
          </a:prstGeom>
        </p:spPr>
      </p:pic>
      <p:pic>
        <p:nvPicPr>
          <p:cNvPr id="4" name="Ellipse 17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457200" y="3390900"/>
            <a:ext cx="5446636" cy="5446636"/>
          </a:xfrm>
          <a:prstGeom prst="rect">
            <a:avLst/>
          </a:prstGeom>
        </p:spPr>
      </p:pic>
      <p:pic>
        <p:nvPicPr>
          <p:cNvPr id="5" name="Ellipse 19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12715875" y="3733800"/>
            <a:ext cx="4762500" cy="4762500"/>
          </a:xfrm>
          <a:prstGeom prst="rect">
            <a:avLst/>
          </a:prstGeom>
        </p:spPr>
      </p:pic>
      <p:pic>
        <p:nvPicPr>
          <p:cNvPr id="6" name="Ellipse 18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0" b="0"/>
          <a:stretch/>
        </p:blipFill>
        <p:spPr>
          <a:xfrm>
            <a:off x="12372975" y="3390900"/>
            <a:ext cx="5446636" cy="5446636"/>
          </a:xfrm>
          <a:prstGeom prst="rect">
            <a:avLst/>
          </a:prstGeom>
        </p:spPr>
      </p:pic>
      <p:pic>
        <p:nvPicPr>
          <p:cNvPr id="7" name="Rectangle 79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r="0" t="0" b="0"/>
          <a:stretch/>
        </p:blipFill>
        <p:spPr>
          <a:xfrm>
            <a:off x="9248775" y="2257425"/>
            <a:ext cx="114300" cy="7048500"/>
          </a:xfrm>
          <a:prstGeom prst="rect">
            <a:avLst/>
          </a:prstGeom>
        </p:spPr>
      </p:pic>
      <p:pic>
        <p:nvPicPr>
          <p:cNvPr id="8" name="man-and-woman 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5476875" y="2495550"/>
            <a:ext cx="7239000" cy="7239000"/>
          </a:xfrm>
          <a:prstGeom prst="rect">
            <a:avLst/>
          </a:prstGeom>
        </p:spPr>
      </p:pic>
      <p:sp>
        <p:nvSpPr>
          <p:cNvPr id="9" name="name_01"/>
          <p:cNvSpPr/>
          <p:nvPr/>
        </p:nvSpPr>
        <p:spPr>
          <a:xfrm>
            <a:off x="16783050" y="8905875"/>
            <a:ext cx="1524000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3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endParaRPr lang="en-US" sz="7200" dirty="0"/>
          </a:p>
        </p:txBody>
      </p:sp>
      <p:sp>
        <p:nvSpPr>
          <p:cNvPr id="10" name="giftly"/>
          <p:cNvSpPr/>
          <p:nvPr/>
        </p:nvSpPr>
        <p:spPr>
          <a:xfrm>
            <a:off x="2914650" y="1019175"/>
            <a:ext cx="92392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endParaRPr lang="en-US" sz="2700" dirty="0"/>
          </a:p>
        </p:txBody>
      </p:sp>
      <p:sp>
        <p:nvSpPr>
          <p:cNvPr id="11" name="Text 2"/>
          <p:cNvSpPr/>
          <p:nvPr/>
        </p:nvSpPr>
        <p:spPr>
          <a:xfrm>
            <a:off x="6935860" y="962025"/>
            <a:ext cx="52976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з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б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ы</a:t>
            </a:r>
            <a:endParaRPr lang="en-US" sz="3000" dirty="0"/>
          </a:p>
        </p:txBody>
      </p:sp>
      <p:sp>
        <p:nvSpPr>
          <p:cNvPr id="12" name="default_name"/>
          <p:cNvSpPr/>
          <p:nvPr/>
        </p:nvSpPr>
        <p:spPr>
          <a:xfrm>
            <a:off x="-914400" y="2257425"/>
            <a:ext cx="984885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775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Ж</a:t>
            </a:r>
            <a:pPr algn="ctr" indent="0" marL="0">
              <a:lnSpc>
                <a:spcPts val="5775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ctr" indent="0" marL="0">
              <a:lnSpc>
                <a:spcPts val="5775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ctr" indent="0" marL="0">
              <a:lnSpc>
                <a:spcPts val="5775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щ</a:t>
            </a:r>
            <a:pPr algn="ctr" indent="0" marL="0">
              <a:lnSpc>
                <a:spcPts val="5775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ctr" indent="0" marL="0">
              <a:lnSpc>
                <a:spcPts val="5775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ctr" indent="0" marL="0">
              <a:lnSpc>
                <a:spcPts val="5775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ы</a:t>
            </a:r>
            <a:endParaRPr lang="en-US" sz="4800" dirty="0"/>
          </a:p>
        </p:txBody>
      </p:sp>
      <p:sp>
        <p:nvSpPr>
          <p:cNvPr id="13" name="default_name"/>
          <p:cNvSpPr/>
          <p:nvPr/>
        </p:nvSpPr>
        <p:spPr>
          <a:xfrm>
            <a:off x="9696450" y="2257425"/>
            <a:ext cx="984885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775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ctr" indent="0" marL="0">
              <a:lnSpc>
                <a:spcPts val="5775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ctr" indent="0" marL="0">
              <a:lnSpc>
                <a:spcPts val="5775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ж</a:t>
            </a:r>
            <a:pPr algn="ctr" indent="0" marL="0">
              <a:lnSpc>
                <a:spcPts val="5775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ч</a:t>
            </a:r>
            <a:pPr algn="ctr" indent="0" marL="0">
              <a:lnSpc>
                <a:spcPts val="5775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ctr" indent="0" marL="0">
              <a:lnSpc>
                <a:spcPts val="5775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ctr" indent="0" marL="0">
              <a:lnSpc>
                <a:spcPts val="5775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ы</a:t>
            </a:r>
            <a:endParaRPr lang="en-US" sz="4800" dirty="0"/>
          </a:p>
        </p:txBody>
      </p:sp>
      <p:sp>
        <p:nvSpPr>
          <p:cNvPr id="14" name="name_45"/>
          <p:cNvSpPr/>
          <p:nvPr/>
        </p:nvSpPr>
        <p:spPr>
          <a:xfrm>
            <a:off x="11449050" y="5667375"/>
            <a:ext cx="984885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775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4</a:t>
            </a:r>
            <a:pPr algn="ctr" indent="0" marL="0">
              <a:lnSpc>
                <a:spcPts val="5775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5</a:t>
            </a:r>
            <a:pPr algn="ctr" indent="0" marL="0">
              <a:lnSpc>
                <a:spcPts val="5775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%</a:t>
            </a:r>
            <a:endParaRPr lang="en-US" sz="4800" dirty="0"/>
          </a:p>
        </p:txBody>
      </p:sp>
      <p:sp>
        <p:nvSpPr>
          <p:cNvPr id="15" name="name_55"/>
          <p:cNvSpPr/>
          <p:nvPr/>
        </p:nvSpPr>
        <p:spPr>
          <a:xfrm>
            <a:off x="-2867025" y="5667375"/>
            <a:ext cx="984885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775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5</a:t>
            </a:r>
            <a:pPr algn="ctr" indent="0" marL="0">
              <a:lnSpc>
                <a:spcPts val="5775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5</a:t>
            </a:r>
            <a:pPr algn="ctr" indent="0" marL="0">
              <a:lnSpc>
                <a:spcPts val="5775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%</a:t>
            </a:r>
            <a:endParaRPr lang="en-US" sz="4800" dirty="0"/>
          </a:p>
        </p:txBody>
      </p:sp>
      <p:sp>
        <p:nvSpPr>
          <p:cNvPr id="16" name="Text 7"/>
          <p:cNvSpPr/>
          <p:nvPr/>
        </p:nvSpPr>
        <p:spPr>
          <a:xfrm>
            <a:off x="4191000" y="3362325"/>
            <a:ext cx="4972050" cy="493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я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б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я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я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з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й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г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ь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Э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ц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Б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ч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ь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ы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ц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з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ы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ж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я</a:t>
            </a:r>
            <a:endParaRPr lang="en-US" sz="3000" dirty="0"/>
          </a:p>
        </p:txBody>
      </p:sp>
      <p:sp>
        <p:nvSpPr>
          <p:cNvPr id="17" name="Text 8"/>
          <p:cNvSpPr/>
          <p:nvPr/>
        </p:nvSpPr>
        <p:spPr>
          <a:xfrm>
            <a:off x="9410700" y="3276600"/>
            <a:ext cx="4972050" cy="493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я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ю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б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г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ч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ь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я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з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б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ы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я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ч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ь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ы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ц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ч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г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ы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ш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я</a:t>
            </a:r>
            <a:pPr algn="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endParaRPr lang="en-US" sz="3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1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104775"/>
            <a:ext cx="10353675" cy="10182225"/>
          </a:xfrm>
          <a:prstGeom prst="rect">
            <a:avLst/>
          </a:prstGeom>
        </p:spPr>
      </p:pic>
      <p:pic>
        <p:nvPicPr>
          <p:cNvPr id="3" name="Group 5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857375" y="723900"/>
            <a:ext cx="14573250" cy="942975"/>
          </a:xfrm>
          <a:prstGeom prst="rect">
            <a:avLst/>
          </a:prstGeom>
        </p:spPr>
      </p:pic>
      <p:pic>
        <p:nvPicPr>
          <p:cNvPr id="4" name="Rectangle 80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2162175" y="4857750"/>
            <a:ext cx="3609975" cy="2781300"/>
          </a:xfrm>
          <a:prstGeom prst="rect">
            <a:avLst/>
          </a:prstGeom>
        </p:spPr>
      </p:pic>
      <p:pic>
        <p:nvPicPr>
          <p:cNvPr id="5" name="Rectangle 8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8353425" y="4857750"/>
            <a:ext cx="3609975" cy="2781300"/>
          </a:xfrm>
          <a:prstGeom prst="rect">
            <a:avLst/>
          </a:prstGeom>
        </p:spPr>
      </p:pic>
      <p:pic>
        <p:nvPicPr>
          <p:cNvPr id="6" name="Rectangle 82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0" b="0"/>
          <a:stretch/>
        </p:blipFill>
        <p:spPr>
          <a:xfrm>
            <a:off x="11087100" y="6772275"/>
            <a:ext cx="4629150" cy="2133600"/>
          </a:xfrm>
          <a:prstGeom prst="rect">
            <a:avLst/>
          </a:prstGeom>
        </p:spPr>
      </p:pic>
      <p:pic>
        <p:nvPicPr>
          <p:cNvPr id="7" name="Rectangle 84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r="0" t="0" b="0"/>
          <a:stretch/>
        </p:blipFill>
        <p:spPr>
          <a:xfrm>
            <a:off x="5772150" y="8239125"/>
            <a:ext cx="4391025" cy="1838325"/>
          </a:xfrm>
          <a:prstGeom prst="rect">
            <a:avLst/>
          </a:prstGeom>
        </p:spPr>
      </p:pic>
      <p:pic>
        <p:nvPicPr>
          <p:cNvPr id="8" name="image 4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11830050" y="4600575"/>
            <a:ext cx="2499723" cy="2499723"/>
          </a:xfrm>
          <a:prstGeom prst="rect">
            <a:avLst/>
          </a:prstGeom>
        </p:spPr>
      </p:pic>
      <p:pic>
        <p:nvPicPr>
          <p:cNvPr id="9" name="image 4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6629400" y="6324474"/>
            <a:ext cx="1931003" cy="1931003"/>
          </a:xfrm>
          <a:prstGeom prst="rect">
            <a:avLst/>
          </a:prstGeom>
        </p:spPr>
      </p:pic>
      <p:sp>
        <p:nvSpPr>
          <p:cNvPr id="10" name="name_01"/>
          <p:cNvSpPr/>
          <p:nvPr/>
        </p:nvSpPr>
        <p:spPr>
          <a:xfrm>
            <a:off x="16783050" y="8905875"/>
            <a:ext cx="1524000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4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endParaRPr lang="en-US" sz="7200" dirty="0"/>
          </a:p>
        </p:txBody>
      </p:sp>
      <p:sp>
        <p:nvSpPr>
          <p:cNvPr id="11" name="giftly"/>
          <p:cNvSpPr/>
          <p:nvPr/>
        </p:nvSpPr>
        <p:spPr>
          <a:xfrm>
            <a:off x="2914650" y="1019175"/>
            <a:ext cx="92392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endParaRPr lang="en-US" sz="2700" dirty="0"/>
          </a:p>
        </p:txBody>
      </p:sp>
      <p:sp>
        <p:nvSpPr>
          <p:cNvPr id="12" name="Text 2"/>
          <p:cNvSpPr/>
          <p:nvPr/>
        </p:nvSpPr>
        <p:spPr>
          <a:xfrm>
            <a:off x="6935860" y="962025"/>
            <a:ext cx="52976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з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б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ы</a:t>
            </a:r>
            <a:endParaRPr lang="en-US" sz="3000" dirty="0"/>
          </a:p>
        </p:txBody>
      </p:sp>
      <p:sp>
        <p:nvSpPr>
          <p:cNvPr id="13" name="default_name"/>
          <p:cNvSpPr/>
          <p:nvPr/>
        </p:nvSpPr>
        <p:spPr>
          <a:xfrm>
            <a:off x="2143125" y="2209800"/>
            <a:ext cx="4124325" cy="1104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ш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endParaRPr lang="en-US" sz="7200" dirty="0"/>
          </a:p>
        </p:txBody>
      </p:sp>
      <p:sp>
        <p:nvSpPr>
          <p:cNvPr id="14" name="Text 4"/>
          <p:cNvSpPr/>
          <p:nvPr/>
        </p:nvSpPr>
        <p:spPr>
          <a:xfrm>
            <a:off x="-762000" y="3457575"/>
            <a:ext cx="14449425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ы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ц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ы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!</a:t>
            </a:r>
            <a:pPr algn="ctr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endParaRPr lang="en-US" sz="3000" dirty="0"/>
          </a:p>
        </p:txBody>
      </p:sp>
      <p:sp>
        <p:nvSpPr>
          <p:cNvPr id="15" name="Text 5"/>
          <p:cNvSpPr/>
          <p:nvPr/>
        </p:nvSpPr>
        <p:spPr>
          <a:xfrm>
            <a:off x="2162175" y="4057650"/>
            <a:ext cx="8943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ы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б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ш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ф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ы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ж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:</a:t>
            </a:r>
            <a:endParaRPr lang="en-US" sz="3000" dirty="0"/>
          </a:p>
        </p:txBody>
      </p:sp>
      <p:sp>
        <p:nvSpPr>
          <p:cNvPr id="16" name="Text 6"/>
          <p:cNvSpPr/>
          <p:nvPr/>
        </p:nvSpPr>
        <p:spPr>
          <a:xfrm>
            <a:off x="2362200" y="5143500"/>
            <a:ext cx="32385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ч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ь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ц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ю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ж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г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з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endParaRPr lang="en-US" sz="3000" dirty="0"/>
          </a:p>
        </p:txBody>
      </p:sp>
      <p:sp>
        <p:nvSpPr>
          <p:cNvPr id="17" name="Text 7"/>
          <p:cNvSpPr/>
          <p:nvPr/>
        </p:nvSpPr>
        <p:spPr>
          <a:xfrm>
            <a:off x="11420475" y="6772275"/>
            <a:ext cx="3914775" cy="1857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ч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ь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ж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endParaRPr lang="en-US" sz="3000" dirty="0"/>
          </a:p>
        </p:txBody>
      </p:sp>
      <p:sp>
        <p:nvSpPr>
          <p:cNvPr id="18" name="Text 8"/>
          <p:cNvSpPr/>
          <p:nvPr/>
        </p:nvSpPr>
        <p:spPr>
          <a:xfrm>
            <a:off x="11420475" y="6772275"/>
            <a:ext cx="3914775" cy="1857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ч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ь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ж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endParaRPr lang="en-US" sz="3000" dirty="0"/>
          </a:p>
        </p:txBody>
      </p:sp>
      <p:sp>
        <p:nvSpPr>
          <p:cNvPr id="19" name="Text 9"/>
          <p:cNvSpPr/>
          <p:nvPr/>
        </p:nvSpPr>
        <p:spPr>
          <a:xfrm>
            <a:off x="11420475" y="6772275"/>
            <a:ext cx="3914775" cy="1857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ч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ь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ж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endParaRPr lang="en-US" sz="3000" dirty="0"/>
          </a:p>
        </p:txBody>
      </p:sp>
      <p:sp>
        <p:nvSpPr>
          <p:cNvPr id="20" name="Text 10"/>
          <p:cNvSpPr/>
          <p:nvPr/>
        </p:nvSpPr>
        <p:spPr>
          <a:xfrm>
            <a:off x="6086475" y="8239125"/>
            <a:ext cx="3714750" cy="1504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ч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ь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ж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г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endParaRPr lang="en-US" sz="3000" dirty="0"/>
          </a:p>
        </p:txBody>
      </p:sp>
      <p:sp>
        <p:nvSpPr>
          <p:cNvPr id="21" name="Text 11"/>
          <p:cNvSpPr/>
          <p:nvPr/>
        </p:nvSpPr>
        <p:spPr>
          <a:xfrm>
            <a:off x="8601075" y="5143500"/>
            <a:ext cx="321945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ь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ц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з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у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ч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ь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б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ь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endParaRPr lang="en-US" sz="3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1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104775"/>
            <a:ext cx="10353675" cy="10182225"/>
          </a:xfrm>
          <a:prstGeom prst="rect">
            <a:avLst/>
          </a:prstGeom>
        </p:spPr>
      </p:pic>
      <p:pic>
        <p:nvPicPr>
          <p:cNvPr id="3" name="Group 5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857375" y="723900"/>
            <a:ext cx="14573250" cy="942975"/>
          </a:xfrm>
          <a:prstGeom prst="rect">
            <a:avLst/>
          </a:prstGeom>
        </p:spPr>
      </p:pic>
      <p:pic>
        <p:nvPicPr>
          <p:cNvPr id="4" name="Component 6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47700" y="2971800"/>
            <a:ext cx="17325975" cy="5695950"/>
          </a:xfrm>
          <a:prstGeom prst="rect">
            <a:avLst/>
          </a:prstGeom>
        </p:spPr>
      </p:pic>
      <p:sp>
        <p:nvSpPr>
          <p:cNvPr id="5" name="name_01"/>
          <p:cNvSpPr/>
          <p:nvPr/>
        </p:nvSpPr>
        <p:spPr>
          <a:xfrm>
            <a:off x="16783050" y="8905875"/>
            <a:ext cx="1524000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5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endParaRPr lang="en-US" sz="7200" dirty="0"/>
          </a:p>
        </p:txBody>
      </p:sp>
      <p:sp>
        <p:nvSpPr>
          <p:cNvPr id="6" name="giftly"/>
          <p:cNvSpPr/>
          <p:nvPr/>
        </p:nvSpPr>
        <p:spPr>
          <a:xfrm>
            <a:off x="2914650" y="1019175"/>
            <a:ext cx="92392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endParaRPr lang="en-US" sz="2700" dirty="0"/>
          </a:p>
        </p:txBody>
      </p:sp>
      <p:sp>
        <p:nvSpPr>
          <p:cNvPr id="7" name="Text 2"/>
          <p:cNvSpPr/>
          <p:nvPr/>
        </p:nvSpPr>
        <p:spPr>
          <a:xfrm>
            <a:off x="6935860" y="962025"/>
            <a:ext cx="52976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з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б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ы</a:t>
            </a:r>
            <a:endParaRPr lang="en-US" sz="3000" dirty="0"/>
          </a:p>
        </p:txBody>
      </p:sp>
      <p:sp>
        <p:nvSpPr>
          <p:cNvPr id="8" name="default_name"/>
          <p:cNvSpPr/>
          <p:nvPr/>
        </p:nvSpPr>
        <p:spPr>
          <a:xfrm>
            <a:off x="1133475" y="2085975"/>
            <a:ext cx="3848100" cy="1104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г</a:t>
            </a:r>
            <a:pPr algn="ctr" indent="0" marL="0">
              <a:lnSpc>
                <a:spcPts val="87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endParaRPr lang="en-US" sz="7200" dirty="0"/>
          </a:p>
        </p:txBody>
      </p:sp>
      <p:sp>
        <p:nvSpPr>
          <p:cNvPr id="9" name="default_name"/>
          <p:cNvSpPr/>
          <p:nvPr/>
        </p:nvSpPr>
        <p:spPr>
          <a:xfrm>
            <a:off x="6210300" y="3343275"/>
            <a:ext cx="23717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Ф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ь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ы</a:t>
            </a:r>
            <a:endParaRPr lang="en-US" sz="3000" dirty="0"/>
          </a:p>
        </p:txBody>
      </p:sp>
      <p:sp>
        <p:nvSpPr>
          <p:cNvPr id="10" name="default_name"/>
          <p:cNvSpPr/>
          <p:nvPr/>
        </p:nvSpPr>
        <p:spPr>
          <a:xfrm>
            <a:off x="13592008" y="3343275"/>
            <a:ext cx="1371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endParaRPr lang="en-US" sz="3000" dirty="0"/>
          </a:p>
        </p:txBody>
      </p:sp>
      <p:sp>
        <p:nvSpPr>
          <p:cNvPr id="11" name="default_name"/>
          <p:cNvSpPr/>
          <p:nvPr/>
        </p:nvSpPr>
        <p:spPr>
          <a:xfrm>
            <a:off x="14946646" y="3343275"/>
            <a:ext cx="3048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*</a:t>
            </a:r>
            <a:endParaRPr lang="en-US" sz="3000" dirty="0"/>
          </a:p>
        </p:txBody>
      </p:sp>
      <p:sp>
        <p:nvSpPr>
          <p:cNvPr id="12" name="Text 7"/>
          <p:cNvSpPr/>
          <p:nvPr/>
        </p:nvSpPr>
        <p:spPr>
          <a:xfrm>
            <a:off x="8772525" y="3343275"/>
            <a:ext cx="4191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ж</a:t>
            </a:r>
            <a:endParaRPr lang="en-US" sz="3000" dirty="0"/>
          </a:p>
        </p:txBody>
      </p:sp>
      <p:sp>
        <p:nvSpPr>
          <p:cNvPr id="13" name="default_name"/>
          <p:cNvSpPr/>
          <p:nvPr/>
        </p:nvSpPr>
        <p:spPr>
          <a:xfrm>
            <a:off x="4352046" y="3343275"/>
            <a:ext cx="12858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endParaRPr lang="en-US" sz="3000" dirty="0"/>
          </a:p>
        </p:txBody>
      </p:sp>
      <p:sp>
        <p:nvSpPr>
          <p:cNvPr id="14" name="default_name"/>
          <p:cNvSpPr/>
          <p:nvPr/>
        </p:nvSpPr>
        <p:spPr>
          <a:xfrm>
            <a:off x="4151361" y="4324350"/>
            <a:ext cx="16383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г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г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endParaRPr lang="en-US" sz="1950" dirty="0"/>
          </a:p>
        </p:txBody>
      </p:sp>
      <p:sp>
        <p:nvSpPr>
          <p:cNvPr id="15" name="5-7"/>
          <p:cNvSpPr/>
          <p:nvPr/>
        </p:nvSpPr>
        <p:spPr>
          <a:xfrm>
            <a:off x="15314572" y="4181475"/>
            <a:ext cx="1674718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Б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,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я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5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-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7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%</a:t>
            </a:r>
            <a:endParaRPr lang="en-US" sz="1950" dirty="0"/>
          </a:p>
        </p:txBody>
      </p:sp>
      <p:sp>
        <p:nvSpPr>
          <p:cNvPr id="16" name="20"/>
          <p:cNvSpPr/>
          <p:nvPr/>
        </p:nvSpPr>
        <p:spPr>
          <a:xfrm>
            <a:off x="15314572" y="6743700"/>
            <a:ext cx="1599460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Б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,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я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2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0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%</a:t>
            </a:r>
            <a:endParaRPr lang="en-US" sz="1950" dirty="0"/>
          </a:p>
        </p:txBody>
      </p:sp>
      <p:sp>
        <p:nvSpPr>
          <p:cNvPr id="17" name="-"/>
          <p:cNvSpPr/>
          <p:nvPr/>
        </p:nvSpPr>
        <p:spPr>
          <a:xfrm>
            <a:off x="15314572" y="5581650"/>
            <a:ext cx="13728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-</a:t>
            </a:r>
            <a:endParaRPr lang="en-US" sz="1950" dirty="0"/>
          </a:p>
        </p:txBody>
      </p:sp>
      <p:sp>
        <p:nvSpPr>
          <p:cNvPr id="18" name="default_name"/>
          <p:cNvSpPr/>
          <p:nvPr/>
        </p:nvSpPr>
        <p:spPr>
          <a:xfrm>
            <a:off x="4151361" y="7067550"/>
            <a:ext cx="16383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г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г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endParaRPr lang="en-US" sz="1950" dirty="0"/>
          </a:p>
        </p:txBody>
      </p:sp>
      <p:sp>
        <p:nvSpPr>
          <p:cNvPr id="19" name="-"/>
          <p:cNvSpPr/>
          <p:nvPr/>
        </p:nvSpPr>
        <p:spPr>
          <a:xfrm>
            <a:off x="4151361" y="5581650"/>
            <a:ext cx="1783423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б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ы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й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
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л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й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-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г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з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2325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endParaRPr lang="en-US" sz="1950" dirty="0"/>
          </a:p>
        </p:txBody>
      </p:sp>
      <p:sp>
        <p:nvSpPr>
          <p:cNvPr id="20" name="default_name"/>
          <p:cNvSpPr/>
          <p:nvPr/>
        </p:nvSpPr>
        <p:spPr>
          <a:xfrm>
            <a:off x="1534069" y="3343275"/>
            <a:ext cx="1981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ы</a:t>
            </a:r>
            <a:endParaRPr lang="en-US" sz="3000" dirty="0"/>
          </a:p>
        </p:txBody>
      </p:sp>
      <p:sp>
        <p:nvSpPr>
          <p:cNvPr id="21" name="Text 16"/>
          <p:cNvSpPr/>
          <p:nvPr/>
        </p:nvSpPr>
        <p:spPr>
          <a:xfrm>
            <a:off x="1428750" y="9344025"/>
            <a:ext cx="27336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*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з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ж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ь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ь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ц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ADA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1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104775"/>
            <a:ext cx="10353675" cy="10182225"/>
          </a:xfrm>
          <a:prstGeom prst="rect">
            <a:avLst/>
          </a:prstGeom>
        </p:spPr>
      </p:pic>
      <p:pic>
        <p:nvPicPr>
          <p:cNvPr id="3" name="S20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3381375" y="1962150"/>
            <a:ext cx="3514725" cy="7210425"/>
          </a:xfrm>
          <a:prstGeom prst="rect">
            <a:avLst/>
          </a:prstGeom>
        </p:spPr>
      </p:pic>
      <p:pic>
        <p:nvPicPr>
          <p:cNvPr id="4" name="S20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1334750" y="2000250"/>
            <a:ext cx="3514725" cy="7210425"/>
          </a:xfrm>
          <a:prstGeom prst="rect">
            <a:avLst/>
          </a:prstGeom>
        </p:spPr>
      </p:pic>
      <p:pic>
        <p:nvPicPr>
          <p:cNvPr id="5" name="Group 5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1857375" y="723900"/>
            <a:ext cx="14573250" cy="942975"/>
          </a:xfrm>
          <a:prstGeom prst="rect">
            <a:avLst/>
          </a:prstGeom>
        </p:spPr>
      </p:pic>
      <p:pic>
        <p:nvPicPr>
          <p:cNvPr id="6" name="Mask group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1468100" y="2400300"/>
            <a:ext cx="3257550" cy="6315075"/>
          </a:xfrm>
          <a:prstGeom prst="rect">
            <a:avLst/>
          </a:prstGeom>
        </p:spPr>
      </p:pic>
      <p:pic>
        <p:nvPicPr>
          <p:cNvPr id="7" name="Mask group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3505200" y="2400300"/>
            <a:ext cx="3257550" cy="6315075"/>
          </a:xfrm>
          <a:prstGeom prst="rect">
            <a:avLst/>
          </a:prstGeom>
        </p:spPr>
      </p:pic>
      <p:sp>
        <p:nvSpPr>
          <p:cNvPr id="8" name="name_01"/>
          <p:cNvSpPr/>
          <p:nvPr/>
        </p:nvSpPr>
        <p:spPr>
          <a:xfrm>
            <a:off x="16783050" y="8905875"/>
            <a:ext cx="1524000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6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endParaRPr lang="en-US" sz="7200" dirty="0"/>
          </a:p>
        </p:txBody>
      </p:sp>
      <p:sp>
        <p:nvSpPr>
          <p:cNvPr id="9" name="giftly"/>
          <p:cNvSpPr/>
          <p:nvPr/>
        </p:nvSpPr>
        <p:spPr>
          <a:xfrm>
            <a:off x="2914650" y="1019175"/>
            <a:ext cx="92392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endParaRPr lang="en-US" sz="2700" dirty="0"/>
          </a:p>
        </p:txBody>
      </p:sp>
      <p:sp>
        <p:nvSpPr>
          <p:cNvPr id="10" name="Text 2"/>
          <p:cNvSpPr/>
          <p:nvPr/>
        </p:nvSpPr>
        <p:spPr>
          <a:xfrm>
            <a:off x="6154555" y="962025"/>
            <a:ext cx="751765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ю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ч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ы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ц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: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б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з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з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м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endParaRPr lang="en-US" sz="3000" dirty="0"/>
          </a:p>
        </p:txBody>
      </p:sp>
      <p:sp>
        <p:nvSpPr>
          <p:cNvPr id="11" name="default_name"/>
          <p:cNvSpPr/>
          <p:nvPr/>
        </p:nvSpPr>
        <p:spPr>
          <a:xfrm>
            <a:off x="3971925" y="9296400"/>
            <a:ext cx="23336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у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ь</a:t>
            </a:r>
            <a:endParaRPr lang="en-US" sz="3000" dirty="0"/>
          </a:p>
        </p:txBody>
      </p:sp>
      <p:sp>
        <p:nvSpPr>
          <p:cNvPr id="12" name="default_name"/>
          <p:cNvSpPr/>
          <p:nvPr/>
        </p:nvSpPr>
        <p:spPr>
          <a:xfrm>
            <a:off x="12211050" y="9296400"/>
            <a:ext cx="23336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ц</a:t>
            </a:r>
            <a:endParaRPr lang="en-US" sz="3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ADA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1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104775"/>
            <a:ext cx="10353675" cy="10182225"/>
          </a:xfrm>
          <a:prstGeom prst="rect">
            <a:avLst/>
          </a:prstGeom>
        </p:spPr>
      </p:pic>
      <p:pic>
        <p:nvPicPr>
          <p:cNvPr id="3" name="S20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8105775" y="1885950"/>
            <a:ext cx="3648075" cy="7419975"/>
          </a:xfrm>
          <a:prstGeom prst="rect">
            <a:avLst/>
          </a:prstGeom>
        </p:spPr>
      </p:pic>
      <p:pic>
        <p:nvPicPr>
          <p:cNvPr id="4" name="Group 5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857375" y="723900"/>
            <a:ext cx="14573250" cy="942975"/>
          </a:xfrm>
          <a:prstGeom prst="rect">
            <a:avLst/>
          </a:prstGeom>
        </p:spPr>
      </p:pic>
      <p:pic>
        <p:nvPicPr>
          <p:cNvPr id="5" name="Mask group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8201025" y="2419350"/>
            <a:ext cx="3505200" cy="6343650"/>
          </a:xfrm>
          <a:prstGeom prst="rect">
            <a:avLst/>
          </a:prstGeom>
        </p:spPr>
      </p:pic>
      <p:sp>
        <p:nvSpPr>
          <p:cNvPr id="6" name="name_01"/>
          <p:cNvSpPr/>
          <p:nvPr/>
        </p:nvSpPr>
        <p:spPr>
          <a:xfrm>
            <a:off x="16783050" y="8905875"/>
            <a:ext cx="1524000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7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endParaRPr lang="en-US" sz="7200" dirty="0"/>
          </a:p>
        </p:txBody>
      </p:sp>
      <p:sp>
        <p:nvSpPr>
          <p:cNvPr id="7" name="giftly"/>
          <p:cNvSpPr/>
          <p:nvPr/>
        </p:nvSpPr>
        <p:spPr>
          <a:xfrm>
            <a:off x="2914650" y="1019175"/>
            <a:ext cx="92392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endParaRPr lang="en-US" sz="2700" dirty="0"/>
          </a:p>
        </p:txBody>
      </p:sp>
      <p:sp>
        <p:nvSpPr>
          <p:cNvPr id="8" name="Text 2"/>
          <p:cNvSpPr/>
          <p:nvPr/>
        </p:nvSpPr>
        <p:spPr>
          <a:xfrm>
            <a:off x="6154555" y="962025"/>
            <a:ext cx="783210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ю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ч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ы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ц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: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б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з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б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ы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м</a:t>
            </a:r>
            <a:endParaRPr lang="en-US" sz="3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ADA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1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104775"/>
            <a:ext cx="10353675" cy="10182225"/>
          </a:xfrm>
          <a:prstGeom prst="rect">
            <a:avLst/>
          </a:prstGeom>
        </p:spPr>
      </p:pic>
      <p:pic>
        <p:nvPicPr>
          <p:cNvPr id="3" name="Group 5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857375" y="723900"/>
            <a:ext cx="14573250" cy="942975"/>
          </a:xfrm>
          <a:prstGeom prst="rect">
            <a:avLst/>
          </a:prstGeom>
        </p:spPr>
      </p:pic>
      <p:pic>
        <p:nvPicPr>
          <p:cNvPr id="4" name="S20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8105775" y="1885950"/>
            <a:ext cx="3648075" cy="7419975"/>
          </a:xfrm>
          <a:prstGeom prst="rect">
            <a:avLst/>
          </a:prstGeom>
        </p:spPr>
      </p:pic>
      <p:pic>
        <p:nvPicPr>
          <p:cNvPr id="5" name="Mask group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8172450" y="2590800"/>
            <a:ext cx="3486150" cy="6000750"/>
          </a:xfrm>
          <a:prstGeom prst="rect">
            <a:avLst/>
          </a:prstGeom>
        </p:spPr>
      </p:pic>
      <p:sp>
        <p:nvSpPr>
          <p:cNvPr id="6" name="name_01"/>
          <p:cNvSpPr/>
          <p:nvPr/>
        </p:nvSpPr>
        <p:spPr>
          <a:xfrm>
            <a:off x="16783050" y="8905875"/>
            <a:ext cx="1524000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8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endParaRPr lang="en-US" sz="7200" dirty="0"/>
          </a:p>
        </p:txBody>
      </p:sp>
      <p:sp>
        <p:nvSpPr>
          <p:cNvPr id="7" name="giftly"/>
          <p:cNvSpPr/>
          <p:nvPr/>
        </p:nvSpPr>
        <p:spPr>
          <a:xfrm>
            <a:off x="2914650" y="1019175"/>
            <a:ext cx="92392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endParaRPr lang="en-US" sz="2700" dirty="0"/>
          </a:p>
        </p:txBody>
      </p:sp>
      <p:sp>
        <p:nvSpPr>
          <p:cNvPr id="8" name="Text 2"/>
          <p:cNvSpPr/>
          <p:nvPr/>
        </p:nvSpPr>
        <p:spPr>
          <a:xfrm>
            <a:off x="6154555" y="962025"/>
            <a:ext cx="747954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ю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ч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ы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ц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: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б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т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д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ы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м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endParaRPr lang="en-US" sz="3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ADA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1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104775"/>
            <a:ext cx="10353675" cy="10182225"/>
          </a:xfrm>
          <a:prstGeom prst="rect">
            <a:avLst/>
          </a:prstGeom>
        </p:spPr>
      </p:pic>
      <p:pic>
        <p:nvPicPr>
          <p:cNvPr id="3" name="Group 5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857375" y="723900"/>
            <a:ext cx="14573250" cy="942975"/>
          </a:xfrm>
          <a:prstGeom prst="rect">
            <a:avLst/>
          </a:prstGeom>
        </p:spPr>
      </p:pic>
      <p:pic>
        <p:nvPicPr>
          <p:cNvPr id="4" name="S20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8105775" y="1885950"/>
            <a:ext cx="3648075" cy="7419975"/>
          </a:xfrm>
          <a:prstGeom prst="rect">
            <a:avLst/>
          </a:prstGeom>
        </p:spPr>
      </p:pic>
      <p:pic>
        <p:nvPicPr>
          <p:cNvPr id="5" name="Mask group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8172450" y="2590800"/>
            <a:ext cx="3486150" cy="6000750"/>
          </a:xfrm>
          <a:prstGeom prst="rect">
            <a:avLst/>
          </a:prstGeom>
        </p:spPr>
      </p:pic>
      <p:sp>
        <p:nvSpPr>
          <p:cNvPr id="6" name="name_01"/>
          <p:cNvSpPr/>
          <p:nvPr/>
        </p:nvSpPr>
        <p:spPr>
          <a:xfrm>
            <a:off x="16783050" y="8905875"/>
            <a:ext cx="1524000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9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pPr algn="l" indent="0" marL="0">
              <a:lnSpc>
                <a:spcPts val="4500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endParaRPr lang="en-US" sz="7200" dirty="0"/>
          </a:p>
        </p:txBody>
      </p:sp>
      <p:sp>
        <p:nvSpPr>
          <p:cNvPr id="7" name="giftly"/>
          <p:cNvSpPr/>
          <p:nvPr/>
        </p:nvSpPr>
        <p:spPr>
          <a:xfrm>
            <a:off x="2914650" y="1019175"/>
            <a:ext cx="92392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endParaRPr lang="en-US" sz="2700" dirty="0"/>
          </a:p>
        </p:txBody>
      </p:sp>
      <p:sp>
        <p:nvSpPr>
          <p:cNvPr id="8" name="-"/>
          <p:cNvSpPr/>
          <p:nvPr/>
        </p:nvSpPr>
        <p:spPr>
          <a:xfrm>
            <a:off x="6154555" y="962025"/>
            <a:ext cx="742239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К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л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ю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ч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ы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с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ц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е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: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-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п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м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щ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</a:t>
            </a:r>
            <a:pPr algn="l" indent="0" marL="0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к</a:t>
            </a:r>
            <a:endParaRPr lang="en-US" sz="3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2025-06-04T14:21:18Z</dcterms:created>
  <dcterms:modified xsi:type="dcterms:W3CDTF">2025-06-04T14:21:18Z</dcterms:modified>
</cp:coreProperties>
</file>